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sldIdLst>
    <p:sldId id="256" r:id="rId3"/>
    <p:sldId id="257" r:id="rId4"/>
    <p:sldId id="258" r:id="rId5"/>
    <p:sldId id="262" r:id="rId6"/>
    <p:sldId id="267" r:id="rId7"/>
    <p:sldId id="268" r:id="rId8"/>
    <p:sldId id="266" r:id="rId9"/>
    <p:sldId id="270" r:id="rId10"/>
    <p:sldId id="271" r:id="rId11"/>
    <p:sldId id="274" r:id="rId12"/>
    <p:sldId id="275" r:id="rId13"/>
    <p:sldId id="276" r:id="rId14"/>
    <p:sldId id="277" r:id="rId15"/>
    <p:sldId id="278" r:id="rId16"/>
    <p:sldId id="272" r:id="rId17"/>
    <p:sldId id="279" r:id="rId18"/>
    <p:sldId id="289" r:id="rId19"/>
    <p:sldId id="281" r:id="rId20"/>
    <p:sldId id="282" r:id="rId21"/>
    <p:sldId id="283" r:id="rId22"/>
    <p:sldId id="273" r:id="rId23"/>
    <p:sldId id="284" r:id="rId24"/>
    <p:sldId id="285" r:id="rId25"/>
    <p:sldId id="286" r:id="rId26"/>
    <p:sldId id="287" r:id="rId27"/>
    <p:sldId id="288" r:id="rId28"/>
    <p:sldId id="269" r:id="rId29"/>
    <p:sldId id="318" r:id="rId30"/>
    <p:sldId id="31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7" userDrawn="1">
          <p15:clr>
            <a:srgbClr val="A4A3A4"/>
          </p15:clr>
        </p15:guide>
        <p15:guide id="3" orient="horz" pos="867" userDrawn="1">
          <p15:clr>
            <a:srgbClr val="A4A3A4"/>
          </p15:clr>
        </p15:guide>
        <p15:guide id="4" pos="347" userDrawn="1">
          <p15:clr>
            <a:srgbClr val="A4A3A4"/>
          </p15:clr>
        </p15:guide>
        <p15:guide id="5" pos="7310" userDrawn="1">
          <p15:clr>
            <a:srgbClr val="A4A3A4"/>
          </p15:clr>
        </p15:guide>
        <p15:guide id="6" orient="horz" pos="3475" userDrawn="1">
          <p15:clr>
            <a:srgbClr val="A4A3A4"/>
          </p15:clr>
        </p15:guide>
        <p15:guide id="7" orient="horz" pos="19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文杰" initials="刘" lastIdx="0" clrIdx="0">
    <p:extLst>
      <p:ext uri="{19B8F6BF-5375-455C-9EA6-DF929625EA0E}">
        <p15:presenceInfo xmlns:p15="http://schemas.microsoft.com/office/powerpoint/2012/main" userId="ec0e78dabb8a41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4A4D"/>
    <a:srgbClr val="37294B"/>
    <a:srgbClr val="FB76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28" autoAdjust="0"/>
    <p:restoredTop sz="94660"/>
  </p:normalViewPr>
  <p:slideViewPr>
    <p:cSldViewPr snapToGrid="0" showGuides="1">
      <p:cViewPr varScale="1">
        <p:scale>
          <a:sx n="105" d="100"/>
          <a:sy n="105" d="100"/>
        </p:scale>
        <p:origin x="1716" y="114"/>
      </p:cViewPr>
      <p:guideLst>
        <p:guide pos="3817"/>
        <p:guide orient="horz" pos="867"/>
        <p:guide pos="347"/>
        <p:guide pos="7310"/>
        <p:guide orient="horz" pos="3475"/>
        <p:guide orient="horz" pos="19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v>小标题</c:v>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2B8-4800-A4A3-E8C4BFD8F766}"/>
            </c:ext>
          </c:extLst>
        </c:ser>
        <c:ser>
          <c:idx val="1"/>
          <c:order val="1"/>
          <c:tx>
            <c:v>小标题</c:v>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2B8-4800-A4A3-E8C4BFD8F766}"/>
            </c:ext>
          </c:extLst>
        </c:ser>
        <c:ser>
          <c:idx val="2"/>
          <c:order val="2"/>
          <c:tx>
            <c:v>小标题</c:v>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2B8-4800-A4A3-E8C4BFD8F766}"/>
            </c:ext>
          </c:extLst>
        </c:ser>
        <c:dLbls>
          <c:showLegendKey val="0"/>
          <c:showVal val="0"/>
          <c:showCatName val="0"/>
          <c:showSerName val="0"/>
          <c:showPercent val="0"/>
          <c:showBubbleSize val="0"/>
        </c:dLbls>
        <c:gapWidth val="182"/>
        <c:axId val="859122904"/>
        <c:axId val="859116016"/>
      </c:barChart>
      <c:catAx>
        <c:axId val="8591229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59116016"/>
        <c:crosses val="autoZero"/>
        <c:auto val="1"/>
        <c:lblAlgn val="ctr"/>
        <c:lblOffset val="100"/>
        <c:noMultiLvlLbl val="0"/>
      </c:catAx>
      <c:valAx>
        <c:axId val="8591160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59122904"/>
        <c:crosses val="autoZero"/>
        <c:crossBetween val="between"/>
      </c:valAx>
      <c:spPr>
        <a:noFill/>
        <a:ln>
          <a:noFill/>
        </a:ln>
        <a:effectLst/>
      </c:spPr>
    </c:plotArea>
    <c:legend>
      <c:legendPos val="b"/>
      <c:layout>
        <c:manualLayout>
          <c:xMode val="edge"/>
          <c:yMode val="edge"/>
          <c:x val="0.23429928498434802"/>
          <c:y val="0.90219848643112577"/>
          <c:w val="0.52934855243033241"/>
          <c:h val="9.472219716741685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0A34D5-B20F-44C0-BF5E-0E664674DD4F}"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5735F0C8-60E4-4D15-B0A1-ADFD44761C96}">
      <dgm:prSet phldrT="[文本]"/>
      <dgm:spPr/>
      <dgm:t>
        <a:bodyPr/>
        <a:lstStyle/>
        <a:p>
          <a:r>
            <a:rPr lang="zh-CN" altLang="en-US" b="0" dirty="0">
              <a:solidFill>
                <a:schemeClr val="accent1"/>
              </a:solidFill>
              <a:latin typeface="+mj-ea"/>
              <a:ea typeface="+mj-ea"/>
            </a:rPr>
            <a:t>关键词</a:t>
          </a:r>
        </a:p>
      </dgm:t>
    </dgm:pt>
    <dgm:pt modelId="{D3E638B2-0C60-4E2F-ACD2-CD7467F5EF84}" type="parTrans" cxnId="{53A20884-1C33-44FC-8CC6-49F90B6D10D9}">
      <dgm:prSet/>
      <dgm:spPr/>
      <dgm:t>
        <a:bodyPr/>
        <a:lstStyle/>
        <a:p>
          <a:endParaRPr lang="zh-CN" altLang="en-US"/>
        </a:p>
      </dgm:t>
    </dgm:pt>
    <dgm:pt modelId="{D5188695-0D84-4143-8C36-641AE79003A8}" type="sibTrans" cxnId="{53A20884-1C33-44FC-8CC6-49F90B6D10D9}">
      <dgm:prSet/>
      <dgm:spPr/>
      <dgm:t>
        <a:bodyPr/>
        <a:lstStyle/>
        <a:p>
          <a:endParaRPr lang="zh-CN" altLang="en-US"/>
        </a:p>
      </dgm:t>
    </dgm:pt>
    <dgm:pt modelId="{DEA1F763-123D-464E-8C8B-A7FC1041BD09}">
      <dgm:prSet phldrT="[文本]"/>
      <dgm:spPr/>
      <dgm:t>
        <a:bodyPr/>
        <a:lstStyle/>
        <a:p>
          <a:r>
            <a:rPr lang="zh-CN" altLang="en-US" b="0" dirty="0">
              <a:solidFill>
                <a:schemeClr val="accent2"/>
              </a:solidFill>
              <a:latin typeface="+mj-ea"/>
              <a:ea typeface="+mj-ea"/>
            </a:rPr>
            <a:t>关键词</a:t>
          </a:r>
        </a:p>
      </dgm:t>
    </dgm:pt>
    <dgm:pt modelId="{CA612E9B-BAE0-42A7-BC3B-F49717C8FC52}" type="parTrans" cxnId="{33F69993-10C7-458B-8135-27E13EB5F3EE}">
      <dgm:prSet/>
      <dgm:spPr/>
      <dgm:t>
        <a:bodyPr/>
        <a:lstStyle/>
        <a:p>
          <a:endParaRPr lang="zh-CN" altLang="en-US"/>
        </a:p>
      </dgm:t>
    </dgm:pt>
    <dgm:pt modelId="{56DB3956-53C8-4940-B28A-341C77FEA380}" type="sibTrans" cxnId="{33F69993-10C7-458B-8135-27E13EB5F3EE}">
      <dgm:prSet/>
      <dgm:spPr/>
      <dgm:t>
        <a:bodyPr/>
        <a:lstStyle/>
        <a:p>
          <a:endParaRPr lang="zh-CN" altLang="en-US"/>
        </a:p>
      </dgm:t>
    </dgm:pt>
    <dgm:pt modelId="{57B61AA0-D3B7-4118-9BF4-91F8D323E13F}">
      <dgm:prSet phldrT="[文本]"/>
      <dgm:spPr/>
      <dgm:t>
        <a:bodyPr/>
        <a:lstStyle/>
        <a:p>
          <a:r>
            <a:rPr lang="zh-CN" altLang="en-US" b="0" dirty="0">
              <a:solidFill>
                <a:schemeClr val="accent5"/>
              </a:solidFill>
              <a:latin typeface="+mj-ea"/>
              <a:ea typeface="+mj-ea"/>
            </a:rPr>
            <a:t>关键词</a:t>
          </a:r>
        </a:p>
      </dgm:t>
    </dgm:pt>
    <dgm:pt modelId="{750751C0-D706-4BC4-8F1A-A152F224607B}" type="parTrans" cxnId="{5C7013BF-B191-4C9B-8598-55630978BB05}">
      <dgm:prSet/>
      <dgm:spPr/>
      <dgm:t>
        <a:bodyPr/>
        <a:lstStyle/>
        <a:p>
          <a:endParaRPr lang="zh-CN" altLang="en-US"/>
        </a:p>
      </dgm:t>
    </dgm:pt>
    <dgm:pt modelId="{B8AB3D6F-E5FE-4048-938C-4F94D834A12C}" type="sibTrans" cxnId="{5C7013BF-B191-4C9B-8598-55630978BB05}">
      <dgm:prSet/>
      <dgm:spPr/>
      <dgm:t>
        <a:bodyPr/>
        <a:lstStyle/>
        <a:p>
          <a:endParaRPr lang="zh-CN" altLang="en-US"/>
        </a:p>
      </dgm:t>
    </dgm:pt>
    <dgm:pt modelId="{1E7AC691-26E8-4D24-BB74-2E1BBA818FBC}" type="pres">
      <dgm:prSet presAssocID="{850A34D5-B20F-44C0-BF5E-0E664674DD4F}" presName="Name0" presStyleCnt="0">
        <dgm:presLayoutVars>
          <dgm:chMax val="7"/>
          <dgm:chPref val="7"/>
          <dgm:dir/>
          <dgm:animLvl val="lvl"/>
        </dgm:presLayoutVars>
      </dgm:prSet>
      <dgm:spPr/>
    </dgm:pt>
    <dgm:pt modelId="{E2D7C127-1EB3-45AB-94C0-6B6838A26492}" type="pres">
      <dgm:prSet presAssocID="{5735F0C8-60E4-4D15-B0A1-ADFD44761C96}" presName="Accent1" presStyleCnt="0"/>
      <dgm:spPr/>
    </dgm:pt>
    <dgm:pt modelId="{6CA734C9-4C57-404D-96F0-650E7908B9CE}" type="pres">
      <dgm:prSet presAssocID="{5735F0C8-60E4-4D15-B0A1-ADFD44761C96}" presName="Accent" presStyleLbl="node1" presStyleIdx="0" presStyleCnt="3"/>
      <dgm:spPr/>
    </dgm:pt>
    <dgm:pt modelId="{82F2C844-8CD5-4572-8468-8156CBC08FC6}" type="pres">
      <dgm:prSet presAssocID="{5735F0C8-60E4-4D15-B0A1-ADFD44761C96}" presName="Parent1" presStyleLbl="revTx" presStyleIdx="0" presStyleCnt="3">
        <dgm:presLayoutVars>
          <dgm:chMax val="1"/>
          <dgm:chPref val="1"/>
          <dgm:bulletEnabled val="1"/>
        </dgm:presLayoutVars>
      </dgm:prSet>
      <dgm:spPr/>
    </dgm:pt>
    <dgm:pt modelId="{DD7F5641-2882-4A9F-BD23-86641503B1C3}" type="pres">
      <dgm:prSet presAssocID="{DEA1F763-123D-464E-8C8B-A7FC1041BD09}" presName="Accent2" presStyleCnt="0"/>
      <dgm:spPr/>
    </dgm:pt>
    <dgm:pt modelId="{13EE513B-C73C-4B1B-91F2-01A009217CA9}" type="pres">
      <dgm:prSet presAssocID="{DEA1F763-123D-464E-8C8B-A7FC1041BD09}" presName="Accent" presStyleLbl="node1" presStyleIdx="1" presStyleCnt="3"/>
      <dgm:spPr>
        <a:solidFill>
          <a:schemeClr val="accent2"/>
        </a:solidFill>
      </dgm:spPr>
    </dgm:pt>
    <dgm:pt modelId="{5599920C-7A2D-4A31-9660-F6B56515E99F}" type="pres">
      <dgm:prSet presAssocID="{DEA1F763-123D-464E-8C8B-A7FC1041BD09}" presName="Parent2" presStyleLbl="revTx" presStyleIdx="1" presStyleCnt="3">
        <dgm:presLayoutVars>
          <dgm:chMax val="1"/>
          <dgm:chPref val="1"/>
          <dgm:bulletEnabled val="1"/>
        </dgm:presLayoutVars>
      </dgm:prSet>
      <dgm:spPr/>
    </dgm:pt>
    <dgm:pt modelId="{1196D176-2505-4D9D-B0BC-F6CB5BE1DBE3}" type="pres">
      <dgm:prSet presAssocID="{57B61AA0-D3B7-4118-9BF4-91F8D323E13F}" presName="Accent3" presStyleCnt="0"/>
      <dgm:spPr/>
    </dgm:pt>
    <dgm:pt modelId="{2A622860-0DD1-4477-A13B-0B5C36FB3DEF}" type="pres">
      <dgm:prSet presAssocID="{57B61AA0-D3B7-4118-9BF4-91F8D323E13F}" presName="Accent" presStyleLbl="node1" presStyleIdx="2" presStyleCnt="3"/>
      <dgm:spPr>
        <a:solidFill>
          <a:schemeClr val="accent5"/>
        </a:solidFill>
      </dgm:spPr>
    </dgm:pt>
    <dgm:pt modelId="{95DF8A2F-EFE0-499F-9CDE-AB5F948153E0}" type="pres">
      <dgm:prSet presAssocID="{57B61AA0-D3B7-4118-9BF4-91F8D323E13F}" presName="Parent3" presStyleLbl="revTx" presStyleIdx="2" presStyleCnt="3">
        <dgm:presLayoutVars>
          <dgm:chMax val="1"/>
          <dgm:chPref val="1"/>
          <dgm:bulletEnabled val="1"/>
        </dgm:presLayoutVars>
      </dgm:prSet>
      <dgm:spPr/>
    </dgm:pt>
  </dgm:ptLst>
  <dgm:cxnLst>
    <dgm:cxn modelId="{24D51A07-274C-4073-A73E-E782F3A02C0E}" type="presOf" srcId="{5735F0C8-60E4-4D15-B0A1-ADFD44761C96}" destId="{82F2C844-8CD5-4572-8468-8156CBC08FC6}" srcOrd="0" destOrd="0" presId="urn:microsoft.com/office/officeart/2009/layout/CircleArrowProcess"/>
    <dgm:cxn modelId="{89D6A10D-CD7E-4AED-A7C3-34EBC5EEFA79}" type="presOf" srcId="{57B61AA0-D3B7-4118-9BF4-91F8D323E13F}" destId="{95DF8A2F-EFE0-499F-9CDE-AB5F948153E0}" srcOrd="0" destOrd="0" presId="urn:microsoft.com/office/officeart/2009/layout/CircleArrowProcess"/>
    <dgm:cxn modelId="{719B6E3C-F741-4A26-9847-99B89CD08D33}" type="presOf" srcId="{DEA1F763-123D-464E-8C8B-A7FC1041BD09}" destId="{5599920C-7A2D-4A31-9660-F6B56515E99F}" srcOrd="0" destOrd="0" presId="urn:microsoft.com/office/officeart/2009/layout/CircleArrowProcess"/>
    <dgm:cxn modelId="{53A20884-1C33-44FC-8CC6-49F90B6D10D9}" srcId="{850A34D5-B20F-44C0-BF5E-0E664674DD4F}" destId="{5735F0C8-60E4-4D15-B0A1-ADFD44761C96}" srcOrd="0" destOrd="0" parTransId="{D3E638B2-0C60-4E2F-ACD2-CD7467F5EF84}" sibTransId="{D5188695-0D84-4143-8C36-641AE79003A8}"/>
    <dgm:cxn modelId="{33F69993-10C7-458B-8135-27E13EB5F3EE}" srcId="{850A34D5-B20F-44C0-BF5E-0E664674DD4F}" destId="{DEA1F763-123D-464E-8C8B-A7FC1041BD09}" srcOrd="1" destOrd="0" parTransId="{CA612E9B-BAE0-42A7-BC3B-F49717C8FC52}" sibTransId="{56DB3956-53C8-4940-B28A-341C77FEA380}"/>
    <dgm:cxn modelId="{8E2822A5-1E85-4894-9E67-6091C8B29058}" type="presOf" srcId="{850A34D5-B20F-44C0-BF5E-0E664674DD4F}" destId="{1E7AC691-26E8-4D24-BB74-2E1BBA818FBC}" srcOrd="0" destOrd="0" presId="urn:microsoft.com/office/officeart/2009/layout/CircleArrowProcess"/>
    <dgm:cxn modelId="{5C7013BF-B191-4C9B-8598-55630978BB05}" srcId="{850A34D5-B20F-44C0-BF5E-0E664674DD4F}" destId="{57B61AA0-D3B7-4118-9BF4-91F8D323E13F}" srcOrd="2" destOrd="0" parTransId="{750751C0-D706-4BC4-8F1A-A152F224607B}" sibTransId="{B8AB3D6F-E5FE-4048-938C-4F94D834A12C}"/>
    <dgm:cxn modelId="{989157E8-5860-4406-94A1-191ED5F47273}" type="presParOf" srcId="{1E7AC691-26E8-4D24-BB74-2E1BBA818FBC}" destId="{E2D7C127-1EB3-45AB-94C0-6B6838A26492}" srcOrd="0" destOrd="0" presId="urn:microsoft.com/office/officeart/2009/layout/CircleArrowProcess"/>
    <dgm:cxn modelId="{D1EA30C7-72F6-4C7F-B8AE-36CE229CD55F}" type="presParOf" srcId="{E2D7C127-1EB3-45AB-94C0-6B6838A26492}" destId="{6CA734C9-4C57-404D-96F0-650E7908B9CE}" srcOrd="0" destOrd="0" presId="urn:microsoft.com/office/officeart/2009/layout/CircleArrowProcess"/>
    <dgm:cxn modelId="{D1B6B935-60D4-4D1D-B82F-B919C61F46B9}" type="presParOf" srcId="{1E7AC691-26E8-4D24-BB74-2E1BBA818FBC}" destId="{82F2C844-8CD5-4572-8468-8156CBC08FC6}" srcOrd="1" destOrd="0" presId="urn:microsoft.com/office/officeart/2009/layout/CircleArrowProcess"/>
    <dgm:cxn modelId="{E7E3FF27-DD04-4BEA-9992-63D69A65EA5A}" type="presParOf" srcId="{1E7AC691-26E8-4D24-BB74-2E1BBA818FBC}" destId="{DD7F5641-2882-4A9F-BD23-86641503B1C3}" srcOrd="2" destOrd="0" presId="urn:microsoft.com/office/officeart/2009/layout/CircleArrowProcess"/>
    <dgm:cxn modelId="{50AA6CB2-DE21-4E7C-97E0-34EE3B566991}" type="presParOf" srcId="{DD7F5641-2882-4A9F-BD23-86641503B1C3}" destId="{13EE513B-C73C-4B1B-91F2-01A009217CA9}" srcOrd="0" destOrd="0" presId="urn:microsoft.com/office/officeart/2009/layout/CircleArrowProcess"/>
    <dgm:cxn modelId="{7A87ED86-A742-40EB-8022-451F6316B991}" type="presParOf" srcId="{1E7AC691-26E8-4D24-BB74-2E1BBA818FBC}" destId="{5599920C-7A2D-4A31-9660-F6B56515E99F}" srcOrd="3" destOrd="0" presId="urn:microsoft.com/office/officeart/2009/layout/CircleArrowProcess"/>
    <dgm:cxn modelId="{0563A1D3-483D-4ECD-B13E-D8E434B480DA}" type="presParOf" srcId="{1E7AC691-26E8-4D24-BB74-2E1BBA818FBC}" destId="{1196D176-2505-4D9D-B0BC-F6CB5BE1DBE3}" srcOrd="4" destOrd="0" presId="urn:microsoft.com/office/officeart/2009/layout/CircleArrowProcess"/>
    <dgm:cxn modelId="{1E900B00-3B14-4A4C-81EE-531C5808619A}" type="presParOf" srcId="{1196D176-2505-4D9D-B0BC-F6CB5BE1DBE3}" destId="{2A622860-0DD1-4477-A13B-0B5C36FB3DEF}" srcOrd="0" destOrd="0" presId="urn:microsoft.com/office/officeart/2009/layout/CircleArrowProcess"/>
    <dgm:cxn modelId="{3D89175E-D622-40EC-979C-E44A31B3106B}" type="presParOf" srcId="{1E7AC691-26E8-4D24-BB74-2E1BBA818FBC}" destId="{95DF8A2F-EFE0-499F-9CDE-AB5F948153E0}"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734C9-4C57-404D-96F0-650E7908B9CE}">
      <dsp:nvSpPr>
        <dsp:cNvPr id="0" name=""/>
        <dsp:cNvSpPr/>
      </dsp:nvSpPr>
      <dsp:spPr>
        <a:xfrm>
          <a:off x="2295356" y="0"/>
          <a:ext cx="1917484" cy="1917776"/>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F2C844-8CD5-4572-8468-8156CBC08FC6}">
      <dsp:nvSpPr>
        <dsp:cNvPr id="0" name=""/>
        <dsp:cNvSpPr/>
      </dsp:nvSpPr>
      <dsp:spPr>
        <a:xfrm>
          <a:off x="2719183" y="692375"/>
          <a:ext cx="1065509" cy="5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chemeClr val="accent1"/>
              </a:solidFill>
              <a:latin typeface="+mj-ea"/>
              <a:ea typeface="+mj-ea"/>
            </a:rPr>
            <a:t>关键词</a:t>
          </a:r>
        </a:p>
      </dsp:txBody>
      <dsp:txXfrm>
        <a:off x="2719183" y="692375"/>
        <a:ext cx="1065509" cy="532627"/>
      </dsp:txXfrm>
    </dsp:sp>
    <dsp:sp modelId="{13EE513B-C73C-4B1B-91F2-01A009217CA9}">
      <dsp:nvSpPr>
        <dsp:cNvPr id="0" name=""/>
        <dsp:cNvSpPr/>
      </dsp:nvSpPr>
      <dsp:spPr>
        <a:xfrm>
          <a:off x="1762781" y="1101904"/>
          <a:ext cx="1917484" cy="1917776"/>
        </a:xfrm>
        <a:prstGeom prst="leftCircularArrow">
          <a:avLst>
            <a:gd name="adj1" fmla="val 10980"/>
            <a:gd name="adj2" fmla="val 1142322"/>
            <a:gd name="adj3" fmla="val 6300000"/>
            <a:gd name="adj4" fmla="val 18900000"/>
            <a:gd name="adj5" fmla="val 125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9920C-7A2D-4A31-9660-F6B56515E99F}">
      <dsp:nvSpPr>
        <dsp:cNvPr id="0" name=""/>
        <dsp:cNvSpPr/>
      </dsp:nvSpPr>
      <dsp:spPr>
        <a:xfrm>
          <a:off x="2188769" y="1800654"/>
          <a:ext cx="1065509" cy="5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chemeClr val="accent2"/>
              </a:solidFill>
              <a:latin typeface="+mj-ea"/>
              <a:ea typeface="+mj-ea"/>
            </a:rPr>
            <a:t>关键词</a:t>
          </a:r>
        </a:p>
      </dsp:txBody>
      <dsp:txXfrm>
        <a:off x="2188769" y="1800654"/>
        <a:ext cx="1065509" cy="532627"/>
      </dsp:txXfrm>
    </dsp:sp>
    <dsp:sp modelId="{2A622860-0DD1-4477-A13B-0B5C36FB3DEF}">
      <dsp:nvSpPr>
        <dsp:cNvPr id="0" name=""/>
        <dsp:cNvSpPr/>
      </dsp:nvSpPr>
      <dsp:spPr>
        <a:xfrm>
          <a:off x="2431830" y="2335671"/>
          <a:ext cx="1647416" cy="1648076"/>
        </a:xfrm>
        <a:prstGeom prst="blockArc">
          <a:avLst>
            <a:gd name="adj1" fmla="val 13500000"/>
            <a:gd name="adj2" fmla="val 10800000"/>
            <a:gd name="adj3" fmla="val 1274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DF8A2F-EFE0-499F-9CDE-AB5F948153E0}">
      <dsp:nvSpPr>
        <dsp:cNvPr id="0" name=""/>
        <dsp:cNvSpPr/>
      </dsp:nvSpPr>
      <dsp:spPr>
        <a:xfrm>
          <a:off x="2721703" y="2910526"/>
          <a:ext cx="1065509" cy="5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chemeClr val="accent5"/>
              </a:solidFill>
              <a:latin typeface="+mj-ea"/>
              <a:ea typeface="+mj-ea"/>
            </a:rPr>
            <a:t>关键词</a:t>
          </a:r>
        </a:p>
      </dsp:txBody>
      <dsp:txXfrm>
        <a:off x="2721703" y="2910526"/>
        <a:ext cx="1065509" cy="53262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62850-47E5-4E0F-ADE8-9F3DA81D20F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6E22D62A-6052-41B9-9D90-9ADF2EAB0D0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3AB97DA-B729-4790-92C1-FC6F13D912B3}"/>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2021/6/12</a:t>
            </a:fld>
            <a:endParaRPr lang="zh-CN" altLang="en-US"/>
          </a:p>
        </p:txBody>
      </p:sp>
      <p:sp>
        <p:nvSpPr>
          <p:cNvPr id="5" name="页脚占位符 4">
            <a:extLst>
              <a:ext uri="{FF2B5EF4-FFF2-40B4-BE49-F238E27FC236}">
                <a16:creationId xmlns:a16="http://schemas.microsoft.com/office/drawing/2014/main" id="{768ACEC5-67A0-4EAE-A722-FE2601A9213E}"/>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27AD6FA3-AF20-4550-92EF-383066577CA2}"/>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dirty="0"/>
          </a:p>
        </p:txBody>
      </p:sp>
    </p:spTree>
    <p:extLst>
      <p:ext uri="{BB962C8B-B14F-4D97-AF65-F5344CB8AC3E}">
        <p14:creationId xmlns:p14="http://schemas.microsoft.com/office/powerpoint/2010/main" val="757850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D451E-C574-4307-826F-CD8F0171A4F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F158D9-5E45-408E-9B39-FE0F28B0FE0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B0465E-29C3-401E-A66A-5F43C8C8B19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B75CBC5-54C4-4655-8203-EA969ED27517}"/>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2021/6/12</a:t>
            </a:fld>
            <a:endParaRPr lang="zh-CN" altLang="en-US"/>
          </a:p>
        </p:txBody>
      </p:sp>
      <p:sp>
        <p:nvSpPr>
          <p:cNvPr id="6" name="页脚占位符 5">
            <a:extLst>
              <a:ext uri="{FF2B5EF4-FFF2-40B4-BE49-F238E27FC236}">
                <a16:creationId xmlns:a16="http://schemas.microsoft.com/office/drawing/2014/main" id="{CB633FF4-0CE4-4BBC-8A4A-3DA9C27FB39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A0E8D51-2BF5-48AE-AD35-7B49CF9F4346}"/>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2005439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F07EA-FCFB-46AA-BF00-9DBFC57144F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5621F11-F5CB-49FF-9CE0-6630F2F46AE4}"/>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313BED-E8A8-42F1-8D7C-2BC3F25EC6A0}"/>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2021/6/12</a:t>
            </a:fld>
            <a:endParaRPr lang="zh-CN" altLang="en-US"/>
          </a:p>
        </p:txBody>
      </p:sp>
      <p:sp>
        <p:nvSpPr>
          <p:cNvPr id="5" name="页脚占位符 4">
            <a:extLst>
              <a:ext uri="{FF2B5EF4-FFF2-40B4-BE49-F238E27FC236}">
                <a16:creationId xmlns:a16="http://schemas.microsoft.com/office/drawing/2014/main" id="{F6CC40D3-DD9A-49E5-9D5E-0A0714A5E54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9A871B4-52FA-4D8C-869E-2AB1BAC9C197}"/>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2482644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ED0AF-6E95-4951-8961-E97E1D887404}"/>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6463A2-B92A-44C2-BF4F-34A298C88DA4}"/>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F4AE5FD-E979-4F24-A4E5-E5A2B16D063A}"/>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2021/6/12</a:t>
            </a:fld>
            <a:endParaRPr lang="zh-CN" altLang="en-US"/>
          </a:p>
        </p:txBody>
      </p:sp>
      <p:sp>
        <p:nvSpPr>
          <p:cNvPr id="5" name="页脚占位符 4">
            <a:extLst>
              <a:ext uri="{FF2B5EF4-FFF2-40B4-BE49-F238E27FC236}">
                <a16:creationId xmlns:a16="http://schemas.microsoft.com/office/drawing/2014/main" id="{C438397D-3373-402A-AF4B-CDE09D7B5C6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4B2F6DB-4B80-4E7C-BE83-1E42F28F8B97}"/>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1661027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A5FCB1-5872-47E4-8005-C02924DEF68B}"/>
              </a:ext>
            </a:extLst>
          </p:cNvPr>
          <p:cNvSpPr>
            <a:spLocks noGrp="1"/>
          </p:cNvSpPr>
          <p:nvPr>
            <p:ph type="dt" sz="half" idx="10"/>
          </p:nvPr>
        </p:nvSpPr>
        <p:spPr>
          <a:xfrm>
            <a:off x="838200" y="6356350"/>
            <a:ext cx="2743200" cy="365125"/>
          </a:xfrm>
          <a:prstGeom prst="rect">
            <a:avLst/>
          </a:prstGeom>
        </p:spPr>
        <p:txBody>
          <a:bodyPr/>
          <a:lstStyle/>
          <a:p>
            <a:fld id="{6C22F4C4-E2FD-4440-B106-9B2D7D210CE9}" type="datetimeFigureOut">
              <a:rPr lang="zh-CN" altLang="en-US" smtClean="0"/>
              <a:t>2021/6/12</a:t>
            </a:fld>
            <a:endParaRPr lang="zh-CN" altLang="en-US"/>
          </a:p>
        </p:txBody>
      </p:sp>
      <p:sp>
        <p:nvSpPr>
          <p:cNvPr id="3" name="页脚占位符 2">
            <a:extLst>
              <a:ext uri="{FF2B5EF4-FFF2-40B4-BE49-F238E27FC236}">
                <a16:creationId xmlns:a16="http://schemas.microsoft.com/office/drawing/2014/main" id="{F59C6237-4E7F-4B9D-A722-BB6099FE24E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6DFB500-091C-45AA-912A-EA9391BAFAEC}"/>
              </a:ext>
            </a:extLst>
          </p:cNvPr>
          <p:cNvSpPr>
            <a:spLocks noGrp="1"/>
          </p:cNvSpPr>
          <p:nvPr>
            <p:ph type="sldNum" sz="quarter" idx="12"/>
          </p:nvPr>
        </p:nvSpPr>
        <p:spPr>
          <a:xfrm>
            <a:off x="8610600" y="6356350"/>
            <a:ext cx="2743200" cy="365125"/>
          </a:xfrm>
          <a:prstGeom prst="rect">
            <a:avLst/>
          </a:prstGeom>
        </p:spPr>
        <p:txBody>
          <a:bodyPr/>
          <a:lstStyle/>
          <a:p>
            <a:fld id="{7D52985B-615B-437A-BE88-E1843AD96F74}" type="slidenum">
              <a:rPr lang="zh-CN" altLang="en-US" smtClean="0"/>
              <a:t>‹#›</a:t>
            </a:fld>
            <a:endParaRPr lang="zh-CN" altLang="en-US"/>
          </a:p>
        </p:txBody>
      </p:sp>
      <p:pic>
        <p:nvPicPr>
          <p:cNvPr id="6" name="图片 5">
            <a:extLst>
              <a:ext uri="{FF2B5EF4-FFF2-40B4-BE49-F238E27FC236}">
                <a16:creationId xmlns:a16="http://schemas.microsoft.com/office/drawing/2014/main" id="{A9CEAB1A-DFA4-42BF-B4C5-826CEA05C1D0}"/>
              </a:ext>
            </a:extLst>
          </p:cNvPr>
          <p:cNvPicPr>
            <a:picLocks noChangeAspect="1"/>
          </p:cNvPicPr>
          <p:nvPr userDrawn="1"/>
        </p:nvPicPr>
        <p:blipFill rotWithShape="1">
          <a:blip r:embed="rId2"/>
          <a:srcRect l="1098" b="25858"/>
          <a:stretch/>
        </p:blipFill>
        <p:spPr>
          <a:xfrm>
            <a:off x="0" y="1"/>
            <a:ext cx="12192000" cy="6858000"/>
          </a:xfrm>
          <a:prstGeom prst="rect">
            <a:avLst/>
          </a:prstGeom>
        </p:spPr>
      </p:pic>
    </p:spTree>
    <p:extLst>
      <p:ext uri="{BB962C8B-B14F-4D97-AF65-F5344CB8AC3E}">
        <p14:creationId xmlns:p14="http://schemas.microsoft.com/office/powerpoint/2010/main" val="3028775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411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118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1" name="图片 10" descr="背景图案&#10;&#10;描述已自动生成">
            <a:extLst>
              <a:ext uri="{FF2B5EF4-FFF2-40B4-BE49-F238E27FC236}">
                <a16:creationId xmlns:a16="http://schemas.microsoft.com/office/drawing/2014/main" id="{82CC82CA-FEF8-48E2-87E7-3EC3EC331F56}"/>
              </a:ext>
            </a:extLst>
          </p:cNvPr>
          <p:cNvPicPr>
            <a:picLocks noChangeAspect="1"/>
          </p:cNvPicPr>
          <p:nvPr userDrawn="1"/>
        </p:nvPicPr>
        <p:blipFill>
          <a:blip r:embed="rId2">
            <a:extLst>
              <a:ext uri="{28A0092B-C50C-407E-A947-70E740481C1C}">
                <a14:useLocalDpi xmlns:a14="http://schemas.microsoft.com/office/drawing/2010/main" val="0"/>
              </a:ext>
            </a:extLst>
          </a:blip>
          <a:srcRect l="17619" t="9288" r="17619" b="9288"/>
          <a:stretch>
            <a:fillRect/>
          </a:stretch>
        </p:blipFill>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pic>
        <p:nvPicPr>
          <p:cNvPr id="12" name="图片 11">
            <a:extLst>
              <a:ext uri="{FF2B5EF4-FFF2-40B4-BE49-F238E27FC236}">
                <a16:creationId xmlns:a16="http://schemas.microsoft.com/office/drawing/2014/main" id="{68B90D43-76B8-47FA-9AE0-7F241A93D614}"/>
              </a:ext>
            </a:extLst>
          </p:cNvPr>
          <p:cNvPicPr>
            <a:picLocks noChangeAspect="1"/>
          </p:cNvPicPr>
          <p:nvPr userDrawn="1"/>
        </p:nvPicPr>
        <p:blipFill>
          <a:blip r:embed="rId3"/>
          <a:srcRect l="36350" t="31576" r="35008" b="28815"/>
          <a:stretch>
            <a:fillRect/>
          </a:stretch>
        </p:blipFill>
        <p:spPr>
          <a:xfrm flipV="1">
            <a:off x="-1045025" y="-587827"/>
            <a:ext cx="14282054" cy="8033654"/>
          </a:xfrm>
          <a:custGeom>
            <a:avLst/>
            <a:gdLst>
              <a:gd name="connsiteX0" fmla="*/ 0 w 12191999"/>
              <a:gd name="connsiteY0" fmla="*/ 6858000 h 6858000"/>
              <a:gd name="connsiteX1" fmla="*/ 12191999 w 12191999"/>
              <a:gd name="connsiteY1" fmla="*/ 6858000 h 6858000"/>
              <a:gd name="connsiteX2" fmla="*/ 12191999 w 12191999"/>
              <a:gd name="connsiteY2" fmla="*/ 0 h 6858000"/>
              <a:gd name="connsiteX3" fmla="*/ 0 w 12191999"/>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6858000"/>
                </a:moveTo>
                <a:lnTo>
                  <a:pt x="12191999" y="6858000"/>
                </a:lnTo>
                <a:lnTo>
                  <a:pt x="12191999" y="0"/>
                </a:lnTo>
                <a:lnTo>
                  <a:pt x="0" y="0"/>
                </a:lnTo>
                <a:close/>
              </a:path>
            </a:pathLst>
          </a:custGeom>
          <a:effectLst>
            <a:softEdge rad="635000"/>
          </a:effectLst>
        </p:spPr>
      </p:pic>
    </p:spTree>
    <p:extLst>
      <p:ext uri="{BB962C8B-B14F-4D97-AF65-F5344CB8AC3E}">
        <p14:creationId xmlns:p14="http://schemas.microsoft.com/office/powerpoint/2010/main" val="1306500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54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C243E-864B-4E65-970B-90DCAC1A36A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7EF267-7E31-41A6-942E-A7B130F8188A}"/>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7592F4F-5282-4317-ABB0-BE1FA1134FBC}"/>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2021/6/12</a:t>
            </a:fld>
            <a:endParaRPr lang="zh-CN" altLang="en-US"/>
          </a:p>
        </p:txBody>
      </p:sp>
      <p:sp>
        <p:nvSpPr>
          <p:cNvPr id="5" name="页脚占位符 4">
            <a:extLst>
              <a:ext uri="{FF2B5EF4-FFF2-40B4-BE49-F238E27FC236}">
                <a16:creationId xmlns:a16="http://schemas.microsoft.com/office/drawing/2014/main" id="{BE892179-FA11-4FBD-92AB-772A8731211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94BF4A4-D07A-475F-9434-F51BAD772031}"/>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100816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C8C4A-D8B2-4F8C-9507-5DB157C0916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202966-04FC-47B8-8036-FE6B7093233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6EF6BEB-0078-4DC4-82A3-169B48BFF4EA}"/>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2021/6/12</a:t>
            </a:fld>
            <a:endParaRPr lang="zh-CN" altLang="en-US"/>
          </a:p>
        </p:txBody>
      </p:sp>
      <p:sp>
        <p:nvSpPr>
          <p:cNvPr id="5" name="页脚占位符 4">
            <a:extLst>
              <a:ext uri="{FF2B5EF4-FFF2-40B4-BE49-F238E27FC236}">
                <a16:creationId xmlns:a16="http://schemas.microsoft.com/office/drawing/2014/main" id="{4384A7FE-06B1-4BC8-A277-F03612B9EC8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3D2E0EF-E9AE-41A5-9960-703A1D3F569F}"/>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230779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64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比较">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CEF7D444-06D7-4EB0-A3A0-1BF6881C62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176" b="73616"/>
          <a:stretch/>
        </p:blipFill>
        <p:spPr>
          <a:xfrm>
            <a:off x="0" y="0"/>
            <a:ext cx="12192000" cy="1390648"/>
          </a:xfrm>
          <a:custGeom>
            <a:avLst/>
            <a:gdLst>
              <a:gd name="connsiteX0" fmla="*/ 0 w 12192000"/>
              <a:gd name="connsiteY0" fmla="*/ 0 h 1390648"/>
              <a:gd name="connsiteX1" fmla="*/ 12192000 w 12192000"/>
              <a:gd name="connsiteY1" fmla="*/ 0 h 1390648"/>
              <a:gd name="connsiteX2" fmla="*/ 12192000 w 12192000"/>
              <a:gd name="connsiteY2" fmla="*/ 1112519 h 1390648"/>
              <a:gd name="connsiteX3" fmla="*/ 6096000 w 12192000"/>
              <a:gd name="connsiteY3" fmla="*/ 1390648 h 1390648"/>
              <a:gd name="connsiteX4" fmla="*/ 0 w 12192000"/>
              <a:gd name="connsiteY4" fmla="*/ 1112519 h 1390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390648">
                <a:moveTo>
                  <a:pt x="0" y="0"/>
                </a:moveTo>
                <a:lnTo>
                  <a:pt x="12192000" y="0"/>
                </a:lnTo>
                <a:lnTo>
                  <a:pt x="12192000" y="1112519"/>
                </a:lnTo>
                <a:lnTo>
                  <a:pt x="6096000" y="1390648"/>
                </a:lnTo>
                <a:lnTo>
                  <a:pt x="0" y="1112519"/>
                </a:lnTo>
                <a:close/>
              </a:path>
            </a:pathLst>
          </a:custGeom>
        </p:spPr>
      </p:pic>
      <p:grpSp>
        <p:nvGrpSpPr>
          <p:cNvPr id="14" name="组合 13">
            <a:extLst>
              <a:ext uri="{FF2B5EF4-FFF2-40B4-BE49-F238E27FC236}">
                <a16:creationId xmlns:a16="http://schemas.microsoft.com/office/drawing/2014/main" id="{8A2FFAA2-C0EB-4ABD-AD02-74C1D6F764A4}"/>
              </a:ext>
            </a:extLst>
          </p:cNvPr>
          <p:cNvGrpSpPr/>
          <p:nvPr userDrawn="1"/>
        </p:nvGrpSpPr>
        <p:grpSpPr>
          <a:xfrm>
            <a:off x="5916117" y="6286500"/>
            <a:ext cx="359766" cy="359766"/>
            <a:chOff x="5724525" y="5599608"/>
            <a:chExt cx="742950" cy="742950"/>
          </a:xfrm>
        </p:grpSpPr>
        <p:sp>
          <p:nvSpPr>
            <p:cNvPr id="15" name="椭圆 14">
              <a:extLst>
                <a:ext uri="{FF2B5EF4-FFF2-40B4-BE49-F238E27FC236}">
                  <a16:creationId xmlns:a16="http://schemas.microsoft.com/office/drawing/2014/main" id="{DFDBD294-82A9-47BF-9F90-BC258CDD4617}"/>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A84336C6-CDC8-4776-9016-1C3B2A5B4E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
        <p:nvSpPr>
          <p:cNvPr id="20" name="流程图: 离页连接符 19">
            <a:extLst>
              <a:ext uri="{FF2B5EF4-FFF2-40B4-BE49-F238E27FC236}">
                <a16:creationId xmlns:a16="http://schemas.microsoft.com/office/drawing/2014/main" id="{B225BBE8-07BC-43A0-A7F8-6BA72CA26239}"/>
              </a:ext>
            </a:extLst>
          </p:cNvPr>
          <p:cNvSpPr/>
          <p:nvPr userDrawn="1"/>
        </p:nvSpPr>
        <p:spPr>
          <a:xfrm>
            <a:off x="0" y="0"/>
            <a:ext cx="12192000" cy="1390648"/>
          </a:xfrm>
          <a:prstGeom prst="flowChartOffpageConnector">
            <a:avLst/>
          </a:prstGeom>
          <a:gradFill>
            <a:gsLst>
              <a:gs pos="24000">
                <a:schemeClr val="accent1">
                  <a:alpha val="95000"/>
                </a:schemeClr>
              </a:gs>
              <a:gs pos="100000">
                <a:schemeClr val="accent2">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820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DE1C2D1-B73A-40F7-8DC0-7863695919D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553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比较">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E14D21E-3BF4-4A6A-A0A9-3FF7F7DFAA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545" b="18882"/>
          <a:stretch/>
        </p:blipFill>
        <p:spPr>
          <a:xfrm>
            <a:off x="0" y="0"/>
            <a:ext cx="12192000" cy="5457371"/>
          </a:xfrm>
          <a:prstGeom prst="rect">
            <a:avLst/>
          </a:prstGeom>
        </p:spPr>
      </p:pic>
      <p:sp>
        <p:nvSpPr>
          <p:cNvPr id="8" name="矩形 7">
            <a:extLst>
              <a:ext uri="{FF2B5EF4-FFF2-40B4-BE49-F238E27FC236}">
                <a16:creationId xmlns:a16="http://schemas.microsoft.com/office/drawing/2014/main" id="{B8779439-A8B8-4F1E-8159-59F5AB83824B}"/>
              </a:ext>
            </a:extLst>
          </p:cNvPr>
          <p:cNvSpPr/>
          <p:nvPr userDrawn="1"/>
        </p:nvSpPr>
        <p:spPr>
          <a:xfrm>
            <a:off x="0" y="-14515"/>
            <a:ext cx="12192000" cy="5471886"/>
          </a:xfrm>
          <a:prstGeom prst="rect">
            <a:avLst/>
          </a:prstGeom>
          <a:solidFill>
            <a:schemeClr val="accent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CEF7D444-06D7-4EB0-A3A0-1BF6881C62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1176" b="73616"/>
          <a:stretch/>
        </p:blipFill>
        <p:spPr>
          <a:xfrm>
            <a:off x="0" y="0"/>
            <a:ext cx="12192000" cy="1390648"/>
          </a:xfrm>
          <a:custGeom>
            <a:avLst/>
            <a:gdLst>
              <a:gd name="connsiteX0" fmla="*/ 0 w 12192000"/>
              <a:gd name="connsiteY0" fmla="*/ 0 h 1390648"/>
              <a:gd name="connsiteX1" fmla="*/ 12192000 w 12192000"/>
              <a:gd name="connsiteY1" fmla="*/ 0 h 1390648"/>
              <a:gd name="connsiteX2" fmla="*/ 12192000 w 12192000"/>
              <a:gd name="connsiteY2" fmla="*/ 1112519 h 1390648"/>
              <a:gd name="connsiteX3" fmla="*/ 6096000 w 12192000"/>
              <a:gd name="connsiteY3" fmla="*/ 1390648 h 1390648"/>
              <a:gd name="connsiteX4" fmla="*/ 0 w 12192000"/>
              <a:gd name="connsiteY4" fmla="*/ 1112519 h 1390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390648">
                <a:moveTo>
                  <a:pt x="0" y="0"/>
                </a:moveTo>
                <a:lnTo>
                  <a:pt x="12192000" y="0"/>
                </a:lnTo>
                <a:lnTo>
                  <a:pt x="12192000" y="1112519"/>
                </a:lnTo>
                <a:lnTo>
                  <a:pt x="6096000" y="1390648"/>
                </a:lnTo>
                <a:lnTo>
                  <a:pt x="0" y="1112519"/>
                </a:lnTo>
                <a:close/>
              </a:path>
            </a:pathLst>
          </a:custGeom>
        </p:spPr>
      </p:pic>
      <p:grpSp>
        <p:nvGrpSpPr>
          <p:cNvPr id="14" name="组合 13">
            <a:extLst>
              <a:ext uri="{FF2B5EF4-FFF2-40B4-BE49-F238E27FC236}">
                <a16:creationId xmlns:a16="http://schemas.microsoft.com/office/drawing/2014/main" id="{8A2FFAA2-C0EB-4ABD-AD02-74C1D6F764A4}"/>
              </a:ext>
            </a:extLst>
          </p:cNvPr>
          <p:cNvGrpSpPr/>
          <p:nvPr userDrawn="1"/>
        </p:nvGrpSpPr>
        <p:grpSpPr>
          <a:xfrm>
            <a:off x="5778500" y="5958383"/>
            <a:ext cx="635000" cy="635000"/>
            <a:chOff x="5724525" y="5599608"/>
            <a:chExt cx="742950" cy="742950"/>
          </a:xfrm>
        </p:grpSpPr>
        <p:sp>
          <p:nvSpPr>
            <p:cNvPr id="15" name="椭圆 14">
              <a:extLst>
                <a:ext uri="{FF2B5EF4-FFF2-40B4-BE49-F238E27FC236}">
                  <a16:creationId xmlns:a16="http://schemas.microsoft.com/office/drawing/2014/main" id="{DFDBD294-82A9-47BF-9F90-BC258CDD4617}"/>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A84336C6-CDC8-4776-9016-1C3B2A5B4E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867585" y="5742668"/>
              <a:ext cx="456830" cy="456830"/>
            </a:xfrm>
            <a:prstGeom prst="rect">
              <a:avLst/>
            </a:prstGeom>
          </p:spPr>
        </p:pic>
      </p:grpSp>
      <p:sp>
        <p:nvSpPr>
          <p:cNvPr id="20" name="流程图: 离页连接符 19">
            <a:extLst>
              <a:ext uri="{FF2B5EF4-FFF2-40B4-BE49-F238E27FC236}">
                <a16:creationId xmlns:a16="http://schemas.microsoft.com/office/drawing/2014/main" id="{B225BBE8-07BC-43A0-A7F8-6BA72CA26239}"/>
              </a:ext>
            </a:extLst>
          </p:cNvPr>
          <p:cNvSpPr/>
          <p:nvPr userDrawn="1"/>
        </p:nvSpPr>
        <p:spPr>
          <a:xfrm>
            <a:off x="0" y="0"/>
            <a:ext cx="12192000" cy="1390648"/>
          </a:xfrm>
          <a:prstGeom prst="flowChartOffpageConnector">
            <a:avLst/>
          </a:prstGeom>
          <a:gradFill>
            <a:gsLst>
              <a:gs pos="24000">
                <a:schemeClr val="accent1">
                  <a:alpha val="95000"/>
                </a:schemeClr>
              </a:gs>
              <a:gs pos="100000">
                <a:schemeClr val="accent2">
                  <a:alpha val="95000"/>
                </a:schemeClr>
              </a:gs>
            </a:gsLst>
            <a:lin ang="5400000" scaled="0"/>
          </a:gradFill>
          <a:ln>
            <a:noFill/>
          </a:ln>
          <a:effectLst>
            <a:outerShdw blurRad="25400" dist="25400" dir="5400000" sx="99000" sy="99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7952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795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7EBDD-8013-4521-9F4A-5B9101DCADA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F82033D-E639-4411-89E4-3D51CD622AA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546EC4B-AF84-4FF9-B7E9-33F17F4712F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21F5F81-CBE0-4811-BF02-A42EB7965FF1}"/>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2021/6/12</a:t>
            </a:fld>
            <a:endParaRPr lang="zh-CN" altLang="en-US"/>
          </a:p>
        </p:txBody>
      </p:sp>
      <p:sp>
        <p:nvSpPr>
          <p:cNvPr id="6" name="页脚占位符 5">
            <a:extLst>
              <a:ext uri="{FF2B5EF4-FFF2-40B4-BE49-F238E27FC236}">
                <a16:creationId xmlns:a16="http://schemas.microsoft.com/office/drawing/2014/main" id="{66AD9724-B53A-4EF1-895D-E706E9DB2B7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A5A96F7D-69F2-46DB-A692-439F8062BFAB}"/>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2602288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5CD88C8-CE69-497F-ABE3-DFB9A5FD8BC2}"/>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8" name="矩形 7">
            <a:extLst>
              <a:ext uri="{FF2B5EF4-FFF2-40B4-BE49-F238E27FC236}">
                <a16:creationId xmlns:a16="http://schemas.microsoft.com/office/drawing/2014/main" id="{61EFF4CD-3C6A-405A-83EB-C2BAE6466684}"/>
              </a:ext>
            </a:extLst>
          </p:cNvPr>
          <p:cNvSpPr/>
          <p:nvPr userDrawn="1"/>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315813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60" r:id="rId7"/>
    <p:sldLayoutId id="2147483654"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99140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g"/><Relationship Id="rId1" Type="http://schemas.openxmlformats.org/officeDocument/2006/relationships/slideLayout" Target="../slideLayouts/slideLayout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2.svg"/><Relationship Id="rId3" Type="http://schemas.openxmlformats.org/officeDocument/2006/relationships/image" Target="../media/image27.svg"/><Relationship Id="rId7" Type="http://schemas.openxmlformats.org/officeDocument/2006/relationships/image" Target="../media/image23.svg"/><Relationship Id="rId12"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40.svg"/><Relationship Id="rId5" Type="http://schemas.openxmlformats.org/officeDocument/2006/relationships/image" Target="../media/image17.svg"/><Relationship Id="rId10" Type="http://schemas.openxmlformats.org/officeDocument/2006/relationships/image" Target="../media/image39.png"/><Relationship Id="rId4" Type="http://schemas.openxmlformats.org/officeDocument/2006/relationships/image" Target="../media/image16.png"/><Relationship Id="rId9" Type="http://schemas.openxmlformats.org/officeDocument/2006/relationships/image" Target="../media/image15.sv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63.jpg"/><Relationship Id="rId7" Type="http://schemas.openxmlformats.org/officeDocument/2006/relationships/image" Target="../media/image65.svg"/><Relationship Id="rId12" Type="http://schemas.openxmlformats.org/officeDocument/2006/relationships/image" Target="../media/image60.png"/><Relationship Id="rId2" Type="http://schemas.openxmlformats.org/officeDocument/2006/relationships/image" Target="../media/image62.jpg"/><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55.svg"/><Relationship Id="rId5" Type="http://schemas.openxmlformats.org/officeDocument/2006/relationships/image" Target="../media/image32.jpg"/><Relationship Id="rId10" Type="http://schemas.openxmlformats.org/officeDocument/2006/relationships/image" Target="../media/image54.png"/><Relationship Id="rId4" Type="http://schemas.openxmlformats.org/officeDocument/2006/relationships/image" Target="../media/image30.jpg"/><Relationship Id="rId9" Type="http://schemas.openxmlformats.org/officeDocument/2006/relationships/image" Target="../media/image57.sv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3" Type="http://schemas.openxmlformats.org/officeDocument/2006/relationships/image" Target="../media/image67.svg"/><Relationship Id="rId7" Type="http://schemas.openxmlformats.org/officeDocument/2006/relationships/image" Target="../media/image71.sv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svg"/><Relationship Id="rId15" Type="http://schemas.openxmlformats.org/officeDocument/2006/relationships/image" Target="../media/image7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 Id="rId1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svg"/><Relationship Id="rId7" Type="http://schemas.openxmlformats.org/officeDocument/2006/relationships/image" Target="../media/image79.sv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78.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59.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hart" Target="../charts/chart1.xml"/><Relationship Id="rId1" Type="http://schemas.openxmlformats.org/officeDocument/2006/relationships/slideLayout" Target="../slideLayouts/slideLayout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81.sv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86.svg"/><Relationship Id="rId7" Type="http://schemas.openxmlformats.org/officeDocument/2006/relationships/image" Target="../media/image79.sv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88.sv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31.png"/><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053B318-D243-4119-BFD7-FBE09521005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3" name="矩形 12">
            <a:extLst>
              <a:ext uri="{FF2B5EF4-FFF2-40B4-BE49-F238E27FC236}">
                <a16:creationId xmlns:a16="http://schemas.microsoft.com/office/drawing/2014/main" id="{77833002-9EC8-49D8-8F8B-6B4B7AFA9466}"/>
              </a:ext>
            </a:extLst>
          </p:cNvPr>
          <p:cNvSpPr/>
          <p:nvPr/>
        </p:nvSpPr>
        <p:spPr>
          <a:xfrm>
            <a:off x="0" y="0"/>
            <a:ext cx="12192000" cy="6858000"/>
          </a:xfrm>
          <a:prstGeom prst="rect">
            <a:avLst/>
          </a:prstGeom>
          <a:gradFill>
            <a:gsLst>
              <a:gs pos="36000">
                <a:schemeClr val="accent1">
                  <a:alpha val="87000"/>
                </a:schemeClr>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离页连接符 13">
            <a:extLst>
              <a:ext uri="{FF2B5EF4-FFF2-40B4-BE49-F238E27FC236}">
                <a16:creationId xmlns:a16="http://schemas.microsoft.com/office/drawing/2014/main" id="{6817EC9B-7FAD-4BA3-A2FE-7EDFC2D18C41}"/>
              </a:ext>
            </a:extLst>
          </p:cNvPr>
          <p:cNvSpPr/>
          <p:nvPr/>
        </p:nvSpPr>
        <p:spPr>
          <a:xfrm flipV="1">
            <a:off x="0" y="5467350"/>
            <a:ext cx="12192000" cy="139064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A48A644-0E2C-40D0-BCD0-ABBBB2271B8D}"/>
              </a:ext>
            </a:extLst>
          </p:cNvPr>
          <p:cNvSpPr txBox="1"/>
          <p:nvPr/>
        </p:nvSpPr>
        <p:spPr>
          <a:xfrm>
            <a:off x="2077498" y="1786497"/>
            <a:ext cx="8037004" cy="1323439"/>
          </a:xfrm>
          <a:prstGeom prst="rect">
            <a:avLst/>
          </a:prstGeom>
          <a:noFill/>
          <a:effectLst>
            <a:outerShdw blurRad="50800" dist="25400" dir="2700000" algn="ctr" rotWithShape="0">
              <a:srgbClr val="000000">
                <a:alpha val="43137"/>
              </a:srgbClr>
            </a:outerShdw>
          </a:effectLst>
        </p:spPr>
        <p:txBody>
          <a:bodyPr wrap="square" rtlCol="0">
            <a:spAutoFit/>
          </a:bodyPr>
          <a:lstStyle/>
          <a:p>
            <a:pPr algn="ctr"/>
            <a:r>
              <a:rPr lang="zh-CN" altLang="en-US" sz="8000" b="1" spc="600" dirty="0">
                <a:solidFill>
                  <a:schemeClr val="bg1"/>
                </a:solidFill>
                <a:latin typeface="+mj-ea"/>
                <a:ea typeface="+mj-ea"/>
              </a:rPr>
              <a:t>商务风</a:t>
            </a:r>
            <a:r>
              <a:rPr lang="en-US" altLang="zh-CN" sz="8000" b="1" spc="600" dirty="0">
                <a:solidFill>
                  <a:schemeClr val="bg1"/>
                </a:solidFill>
                <a:latin typeface="+mj-ea"/>
                <a:ea typeface="+mj-ea"/>
              </a:rPr>
              <a:t>PPT</a:t>
            </a:r>
            <a:r>
              <a:rPr lang="zh-CN" altLang="en-US" sz="8000" b="1" spc="600" dirty="0">
                <a:solidFill>
                  <a:schemeClr val="bg1"/>
                </a:solidFill>
                <a:latin typeface="+mj-ea"/>
                <a:ea typeface="+mj-ea"/>
              </a:rPr>
              <a:t>模板</a:t>
            </a:r>
          </a:p>
        </p:txBody>
      </p:sp>
      <p:sp>
        <p:nvSpPr>
          <p:cNvPr id="16" name="文本框 15">
            <a:extLst>
              <a:ext uri="{FF2B5EF4-FFF2-40B4-BE49-F238E27FC236}">
                <a16:creationId xmlns:a16="http://schemas.microsoft.com/office/drawing/2014/main" id="{861850B7-AFF7-4747-B9E7-7054CEA74C8A}"/>
              </a:ext>
            </a:extLst>
          </p:cNvPr>
          <p:cNvSpPr txBox="1"/>
          <p:nvPr/>
        </p:nvSpPr>
        <p:spPr>
          <a:xfrm>
            <a:off x="3981450" y="3118366"/>
            <a:ext cx="4229100" cy="523220"/>
          </a:xfrm>
          <a:prstGeom prst="rect">
            <a:avLst/>
          </a:prstGeom>
          <a:noFill/>
          <a:effectLst>
            <a:outerShdw blurRad="50800" dist="25400" dir="2700000" algn="ctr" rotWithShape="0">
              <a:srgbClr val="000000">
                <a:alpha val="43137"/>
              </a:srgbClr>
            </a:outerShdw>
          </a:effectLst>
        </p:spPr>
        <p:txBody>
          <a:bodyPr wrap="square" rtlCol="0">
            <a:spAutoFit/>
          </a:bodyPr>
          <a:lstStyle/>
          <a:p>
            <a:pPr algn="ctr"/>
            <a:r>
              <a:rPr lang="en-US" altLang="zh-CN" sz="2800" spc="300" dirty="0">
                <a:solidFill>
                  <a:schemeClr val="bg1"/>
                </a:solidFill>
                <a:latin typeface="+mj-lt"/>
              </a:rPr>
              <a:t>Business Template</a:t>
            </a:r>
            <a:endParaRPr lang="zh-CN" altLang="en-US" sz="2800" spc="300" dirty="0">
              <a:solidFill>
                <a:schemeClr val="bg1"/>
              </a:solidFill>
              <a:latin typeface="+mj-lt"/>
            </a:endParaRPr>
          </a:p>
        </p:txBody>
      </p:sp>
      <p:cxnSp>
        <p:nvCxnSpPr>
          <p:cNvPr id="18" name="直接连接符 17">
            <a:extLst>
              <a:ext uri="{FF2B5EF4-FFF2-40B4-BE49-F238E27FC236}">
                <a16:creationId xmlns:a16="http://schemas.microsoft.com/office/drawing/2014/main" id="{728A6350-CCE8-4F09-8FD0-2285C6C1B3FE}"/>
              </a:ext>
            </a:extLst>
          </p:cNvPr>
          <p:cNvCxnSpPr>
            <a:cxnSpLocks/>
          </p:cNvCxnSpPr>
          <p:nvPr/>
        </p:nvCxnSpPr>
        <p:spPr>
          <a:xfrm>
            <a:off x="5912644" y="3860224"/>
            <a:ext cx="36671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ED6EE85-CDFC-46AE-ABE9-DFD980706B66}"/>
              </a:ext>
            </a:extLst>
          </p:cNvPr>
          <p:cNvSpPr txBox="1"/>
          <p:nvPr/>
        </p:nvSpPr>
        <p:spPr>
          <a:xfrm>
            <a:off x="5288280" y="4624626"/>
            <a:ext cx="1615440" cy="338554"/>
          </a:xfrm>
          <a:prstGeom prst="rect">
            <a:avLst/>
          </a:prstGeom>
          <a:noFill/>
        </p:spPr>
        <p:txBody>
          <a:bodyPr wrap="square" rtlCol="0">
            <a:spAutoFit/>
          </a:bodyPr>
          <a:lstStyle/>
          <a:p>
            <a:pPr algn="ctr"/>
            <a:r>
              <a:rPr lang="zh-CN" altLang="en-US" sz="1600" dirty="0">
                <a:solidFill>
                  <a:schemeClr val="bg1"/>
                </a:solidFill>
              </a:rPr>
              <a:t>汇报</a:t>
            </a:r>
            <a:r>
              <a:rPr lang="zh-CN" altLang="en-US" sz="1600">
                <a:solidFill>
                  <a:schemeClr val="bg1"/>
                </a:solidFill>
              </a:rPr>
              <a:t>人：艾迪鹅</a:t>
            </a:r>
            <a:endParaRPr lang="zh-CN" altLang="en-US" sz="1600" dirty="0">
              <a:solidFill>
                <a:schemeClr val="bg1"/>
              </a:solidFill>
            </a:endParaRPr>
          </a:p>
        </p:txBody>
      </p:sp>
      <p:sp>
        <p:nvSpPr>
          <p:cNvPr id="24" name="文本框 23">
            <a:extLst>
              <a:ext uri="{FF2B5EF4-FFF2-40B4-BE49-F238E27FC236}">
                <a16:creationId xmlns:a16="http://schemas.microsoft.com/office/drawing/2014/main" id="{BF57C8B2-92C4-40A3-92FF-1B9A7B2F7CA3}"/>
              </a:ext>
            </a:extLst>
          </p:cNvPr>
          <p:cNvSpPr txBox="1"/>
          <p:nvPr/>
        </p:nvSpPr>
        <p:spPr>
          <a:xfrm>
            <a:off x="5524500" y="737920"/>
            <a:ext cx="1257300" cy="584775"/>
          </a:xfrm>
          <a:prstGeom prst="rect">
            <a:avLst/>
          </a:prstGeom>
          <a:noFill/>
        </p:spPr>
        <p:txBody>
          <a:bodyPr wrap="square" rtlCol="0">
            <a:spAutoFit/>
          </a:bodyPr>
          <a:lstStyle/>
          <a:p>
            <a:pPr algn="ctr"/>
            <a:r>
              <a:rPr lang="en-US" altLang="zh-CN" sz="3200" dirty="0">
                <a:solidFill>
                  <a:schemeClr val="bg1"/>
                </a:solidFill>
                <a:latin typeface="+mj-lt"/>
              </a:rPr>
              <a:t>LOGO</a:t>
            </a:r>
            <a:endParaRPr lang="zh-CN" altLang="en-US" sz="3200" dirty="0">
              <a:solidFill>
                <a:schemeClr val="bg1"/>
              </a:solidFill>
              <a:latin typeface="+mj-lt"/>
            </a:endParaRPr>
          </a:p>
        </p:txBody>
      </p:sp>
      <p:grpSp>
        <p:nvGrpSpPr>
          <p:cNvPr id="28" name="组合 27">
            <a:extLst>
              <a:ext uri="{FF2B5EF4-FFF2-40B4-BE49-F238E27FC236}">
                <a16:creationId xmlns:a16="http://schemas.microsoft.com/office/drawing/2014/main" id="{EF9614B7-AACD-457C-A001-5DD85D25179E}"/>
              </a:ext>
            </a:extLst>
          </p:cNvPr>
          <p:cNvGrpSpPr/>
          <p:nvPr/>
        </p:nvGrpSpPr>
        <p:grpSpPr>
          <a:xfrm>
            <a:off x="5778500" y="5867233"/>
            <a:ext cx="635000" cy="635000"/>
            <a:chOff x="5724525" y="5599608"/>
            <a:chExt cx="742950" cy="742950"/>
          </a:xfrm>
        </p:grpSpPr>
        <p:sp>
          <p:nvSpPr>
            <p:cNvPr id="25" name="椭圆 24">
              <a:extLst>
                <a:ext uri="{FF2B5EF4-FFF2-40B4-BE49-F238E27FC236}">
                  <a16:creationId xmlns:a16="http://schemas.microsoft.com/office/drawing/2014/main" id="{2BCBE646-F327-4F1B-98C3-B9F512EA7E3E}"/>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7" name="图形 26">
              <a:extLst>
                <a:ext uri="{FF2B5EF4-FFF2-40B4-BE49-F238E27FC236}">
                  <a16:creationId xmlns:a16="http://schemas.microsoft.com/office/drawing/2014/main" id="{01FC41EB-F02F-4133-83DB-5C9BE58719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Tree>
    <p:extLst>
      <p:ext uri="{BB962C8B-B14F-4D97-AF65-F5344CB8AC3E}">
        <p14:creationId xmlns:p14="http://schemas.microsoft.com/office/powerpoint/2010/main" val="17269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53A8DC-CC33-4C85-98B9-F4DA7344DF5D}"/>
              </a:ext>
            </a:extLst>
          </p:cNvPr>
          <p:cNvGrpSpPr/>
          <p:nvPr/>
        </p:nvGrpSpPr>
        <p:grpSpPr>
          <a:xfrm>
            <a:off x="4824466" y="240701"/>
            <a:ext cx="2543068" cy="1003899"/>
            <a:chOff x="4824466" y="240701"/>
            <a:chExt cx="2543068" cy="1003899"/>
          </a:xfrm>
        </p:grpSpPr>
        <p:sp>
          <p:nvSpPr>
            <p:cNvPr id="5" name="文本框 4">
              <a:extLst>
                <a:ext uri="{FF2B5EF4-FFF2-40B4-BE49-F238E27FC236}">
                  <a16:creationId xmlns:a16="http://schemas.microsoft.com/office/drawing/2014/main" id="{6971A3BF-D961-4051-A9CA-4CDD91BCBC5B}"/>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存在问题</a:t>
              </a:r>
            </a:p>
          </p:txBody>
        </p:sp>
        <p:sp>
          <p:nvSpPr>
            <p:cNvPr id="6" name="矩形 5">
              <a:extLst>
                <a:ext uri="{FF2B5EF4-FFF2-40B4-BE49-F238E27FC236}">
                  <a16:creationId xmlns:a16="http://schemas.microsoft.com/office/drawing/2014/main" id="{48D7C679-8E82-4C6B-B0B2-7CA488314269}"/>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EXISTING PROBLEM</a:t>
              </a:r>
            </a:p>
          </p:txBody>
        </p:sp>
      </p:grpSp>
      <p:grpSp>
        <p:nvGrpSpPr>
          <p:cNvPr id="2" name="组合 1">
            <a:extLst>
              <a:ext uri="{FF2B5EF4-FFF2-40B4-BE49-F238E27FC236}">
                <a16:creationId xmlns:a16="http://schemas.microsoft.com/office/drawing/2014/main" id="{DA543D0A-DE59-45E8-A133-4BD0F1217A4B}"/>
              </a:ext>
            </a:extLst>
          </p:cNvPr>
          <p:cNvGrpSpPr/>
          <p:nvPr/>
        </p:nvGrpSpPr>
        <p:grpSpPr>
          <a:xfrm>
            <a:off x="980234" y="1713417"/>
            <a:ext cx="3952672" cy="4182360"/>
            <a:chOff x="1719251" y="1693564"/>
            <a:chExt cx="3952672" cy="4182360"/>
          </a:xfrm>
        </p:grpSpPr>
        <p:cxnSp>
          <p:nvCxnSpPr>
            <p:cNvPr id="50" name="直接连接符 49">
              <a:extLst>
                <a:ext uri="{FF2B5EF4-FFF2-40B4-BE49-F238E27FC236}">
                  <a16:creationId xmlns:a16="http://schemas.microsoft.com/office/drawing/2014/main" id="{B89494CB-450F-4817-B321-729CFD0115B7}"/>
                </a:ext>
              </a:extLst>
            </p:cNvPr>
            <p:cNvCxnSpPr>
              <a:stCxn id="10" idx="6"/>
              <a:endCxn id="12" idx="2"/>
            </p:cNvCxnSpPr>
            <p:nvPr/>
          </p:nvCxnSpPr>
          <p:spPr>
            <a:xfrm>
              <a:off x="3701818" y="3792047"/>
              <a:ext cx="63559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44625FC-909C-4E21-9B30-0E3AE3EC3F6F}"/>
                </a:ext>
              </a:extLst>
            </p:cNvPr>
            <p:cNvCxnSpPr>
              <a:cxnSpLocks/>
            </p:cNvCxnSpPr>
            <p:nvPr/>
          </p:nvCxnSpPr>
          <p:spPr>
            <a:xfrm>
              <a:off x="3362519" y="4534508"/>
              <a:ext cx="359145" cy="3063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FEAADFC-4A8E-4495-9C39-D1577843B34A}"/>
                </a:ext>
              </a:extLst>
            </p:cNvPr>
            <p:cNvCxnSpPr>
              <a:cxnSpLocks/>
            </p:cNvCxnSpPr>
            <p:nvPr/>
          </p:nvCxnSpPr>
          <p:spPr>
            <a:xfrm flipV="1">
              <a:off x="3362519" y="2743100"/>
              <a:ext cx="359145" cy="30636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51C7101B-DB1F-47FD-8DB0-DE13D0B0A05E}"/>
                </a:ext>
              </a:extLst>
            </p:cNvPr>
            <p:cNvGrpSpPr/>
            <p:nvPr/>
          </p:nvGrpSpPr>
          <p:grpSpPr>
            <a:xfrm>
              <a:off x="1719251" y="2800763"/>
              <a:ext cx="1982567" cy="1982567"/>
              <a:chOff x="2758275" y="2924454"/>
              <a:chExt cx="2220126" cy="2220126"/>
            </a:xfrm>
          </p:grpSpPr>
          <p:sp>
            <p:nvSpPr>
              <p:cNvPr id="9" name="椭圆 8">
                <a:extLst>
                  <a:ext uri="{FF2B5EF4-FFF2-40B4-BE49-F238E27FC236}">
                    <a16:creationId xmlns:a16="http://schemas.microsoft.com/office/drawing/2014/main" id="{5D883A80-4536-4D52-874E-DDD5C67523D1}"/>
                  </a:ext>
                </a:extLst>
              </p:cNvPr>
              <p:cNvSpPr/>
              <p:nvPr/>
            </p:nvSpPr>
            <p:spPr>
              <a:xfrm>
                <a:off x="2866588" y="3032767"/>
                <a:ext cx="2003500" cy="2003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j-ea"/>
                    <a:ea typeface="+mj-ea"/>
                  </a:rPr>
                  <a:t>关键词</a:t>
                </a:r>
              </a:p>
            </p:txBody>
          </p:sp>
          <p:sp>
            <p:nvSpPr>
              <p:cNvPr id="10" name="椭圆 9">
                <a:extLst>
                  <a:ext uri="{FF2B5EF4-FFF2-40B4-BE49-F238E27FC236}">
                    <a16:creationId xmlns:a16="http://schemas.microsoft.com/office/drawing/2014/main" id="{D37E0908-A116-49D0-9467-31517F924CC2}"/>
                  </a:ext>
                </a:extLst>
              </p:cNvPr>
              <p:cNvSpPr/>
              <p:nvPr/>
            </p:nvSpPr>
            <p:spPr>
              <a:xfrm>
                <a:off x="2758275" y="2924454"/>
                <a:ext cx="2220126" cy="2220126"/>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13" name="组合 12">
              <a:extLst>
                <a:ext uri="{FF2B5EF4-FFF2-40B4-BE49-F238E27FC236}">
                  <a16:creationId xmlns:a16="http://schemas.microsoft.com/office/drawing/2014/main" id="{37D75CE6-0F15-4DBD-952E-4E120BAF4B1A}"/>
                </a:ext>
              </a:extLst>
            </p:cNvPr>
            <p:cNvGrpSpPr/>
            <p:nvPr/>
          </p:nvGrpSpPr>
          <p:grpSpPr>
            <a:xfrm>
              <a:off x="4337417" y="3124794"/>
              <a:ext cx="1334506" cy="1334506"/>
              <a:chOff x="6619076" y="2851885"/>
              <a:chExt cx="1726638" cy="1726638"/>
            </a:xfrm>
          </p:grpSpPr>
          <p:sp>
            <p:nvSpPr>
              <p:cNvPr id="11" name="椭圆 10">
                <a:extLst>
                  <a:ext uri="{FF2B5EF4-FFF2-40B4-BE49-F238E27FC236}">
                    <a16:creationId xmlns:a16="http://schemas.microsoft.com/office/drawing/2014/main" id="{B520B93D-05DA-441F-80CB-E21332B981C3}"/>
                  </a:ext>
                </a:extLst>
              </p:cNvPr>
              <p:cNvSpPr/>
              <p:nvPr/>
            </p:nvSpPr>
            <p:spPr>
              <a:xfrm>
                <a:off x="6703314" y="2936122"/>
                <a:ext cx="1558164" cy="15581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latin typeface="+mj-ea"/>
                    <a:ea typeface="+mj-ea"/>
                  </a:rPr>
                  <a:t>关键词</a:t>
                </a:r>
              </a:p>
            </p:txBody>
          </p:sp>
          <p:sp>
            <p:nvSpPr>
              <p:cNvPr id="12" name="椭圆 11">
                <a:extLst>
                  <a:ext uri="{FF2B5EF4-FFF2-40B4-BE49-F238E27FC236}">
                    <a16:creationId xmlns:a16="http://schemas.microsoft.com/office/drawing/2014/main" id="{2D8390DD-83E5-4B64-9BD1-EA70A9874787}"/>
                  </a:ext>
                </a:extLst>
              </p:cNvPr>
              <p:cNvSpPr/>
              <p:nvPr/>
            </p:nvSpPr>
            <p:spPr>
              <a:xfrm>
                <a:off x="6619076" y="2851885"/>
                <a:ext cx="1726638" cy="1726638"/>
              </a:xfrm>
              <a:prstGeom prst="ellipse">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27" name="组合 26">
              <a:extLst>
                <a:ext uri="{FF2B5EF4-FFF2-40B4-BE49-F238E27FC236}">
                  <a16:creationId xmlns:a16="http://schemas.microsoft.com/office/drawing/2014/main" id="{BD96BF4A-4545-4A94-A00C-FE67EF034CFF}"/>
                </a:ext>
              </a:extLst>
            </p:cNvPr>
            <p:cNvGrpSpPr/>
            <p:nvPr/>
          </p:nvGrpSpPr>
          <p:grpSpPr>
            <a:xfrm>
              <a:off x="3605095" y="1693564"/>
              <a:ext cx="1334506" cy="1334506"/>
              <a:chOff x="6619076" y="2851885"/>
              <a:chExt cx="1726638" cy="1726638"/>
            </a:xfrm>
          </p:grpSpPr>
          <p:sp>
            <p:nvSpPr>
              <p:cNvPr id="28" name="椭圆 27">
                <a:extLst>
                  <a:ext uri="{FF2B5EF4-FFF2-40B4-BE49-F238E27FC236}">
                    <a16:creationId xmlns:a16="http://schemas.microsoft.com/office/drawing/2014/main" id="{097E8688-C063-407C-B6C5-BDD2873B8F6F}"/>
                  </a:ext>
                </a:extLst>
              </p:cNvPr>
              <p:cNvSpPr/>
              <p:nvPr/>
            </p:nvSpPr>
            <p:spPr>
              <a:xfrm>
                <a:off x="6703314" y="2936122"/>
                <a:ext cx="1558164" cy="1558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latin typeface="+mj-ea"/>
                    <a:ea typeface="+mj-ea"/>
                  </a:rPr>
                  <a:t>关键词</a:t>
                </a:r>
              </a:p>
            </p:txBody>
          </p:sp>
          <p:sp>
            <p:nvSpPr>
              <p:cNvPr id="29" name="椭圆 28">
                <a:extLst>
                  <a:ext uri="{FF2B5EF4-FFF2-40B4-BE49-F238E27FC236}">
                    <a16:creationId xmlns:a16="http://schemas.microsoft.com/office/drawing/2014/main" id="{24130DCA-54F1-4699-9143-62E8A8502D18}"/>
                  </a:ext>
                </a:extLst>
              </p:cNvPr>
              <p:cNvSpPr/>
              <p:nvPr/>
            </p:nvSpPr>
            <p:spPr>
              <a:xfrm>
                <a:off x="6619076" y="2851885"/>
                <a:ext cx="1726638" cy="1726638"/>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0" name="组合 29">
              <a:extLst>
                <a:ext uri="{FF2B5EF4-FFF2-40B4-BE49-F238E27FC236}">
                  <a16:creationId xmlns:a16="http://schemas.microsoft.com/office/drawing/2014/main" id="{63D74123-A685-4E21-B131-FED119D72EE5}"/>
                </a:ext>
              </a:extLst>
            </p:cNvPr>
            <p:cNvGrpSpPr/>
            <p:nvPr/>
          </p:nvGrpSpPr>
          <p:grpSpPr>
            <a:xfrm>
              <a:off x="3605095" y="4541418"/>
              <a:ext cx="1334506" cy="1334506"/>
              <a:chOff x="6619076" y="2851885"/>
              <a:chExt cx="1726638" cy="1726638"/>
            </a:xfrm>
          </p:grpSpPr>
          <p:sp>
            <p:nvSpPr>
              <p:cNvPr id="31" name="椭圆 30">
                <a:extLst>
                  <a:ext uri="{FF2B5EF4-FFF2-40B4-BE49-F238E27FC236}">
                    <a16:creationId xmlns:a16="http://schemas.microsoft.com/office/drawing/2014/main" id="{60860DE9-948A-45E3-AB9C-E28F15C5AFBF}"/>
                  </a:ext>
                </a:extLst>
              </p:cNvPr>
              <p:cNvSpPr/>
              <p:nvPr/>
            </p:nvSpPr>
            <p:spPr>
              <a:xfrm>
                <a:off x="6703314" y="2936122"/>
                <a:ext cx="1558164" cy="15581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latin typeface="+mj-ea"/>
                    <a:ea typeface="+mj-ea"/>
                  </a:rPr>
                  <a:t>关键词</a:t>
                </a:r>
              </a:p>
            </p:txBody>
          </p:sp>
          <p:sp>
            <p:nvSpPr>
              <p:cNvPr id="32" name="椭圆 31">
                <a:extLst>
                  <a:ext uri="{FF2B5EF4-FFF2-40B4-BE49-F238E27FC236}">
                    <a16:creationId xmlns:a16="http://schemas.microsoft.com/office/drawing/2014/main" id="{04CE8738-89E4-41EF-A5C9-943CFF59A86A}"/>
                  </a:ext>
                </a:extLst>
              </p:cNvPr>
              <p:cNvSpPr/>
              <p:nvPr/>
            </p:nvSpPr>
            <p:spPr>
              <a:xfrm>
                <a:off x="6619076" y="2851885"/>
                <a:ext cx="1726638" cy="1726638"/>
              </a:xfrm>
              <a:prstGeom prst="ellipse">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sp>
        <p:nvSpPr>
          <p:cNvPr id="52" name="文本框 51">
            <a:extLst>
              <a:ext uri="{FF2B5EF4-FFF2-40B4-BE49-F238E27FC236}">
                <a16:creationId xmlns:a16="http://schemas.microsoft.com/office/drawing/2014/main" id="{C33DD5F5-9024-4424-B3C3-9996F1FCD986}"/>
              </a:ext>
            </a:extLst>
          </p:cNvPr>
          <p:cNvSpPr txBox="1"/>
          <p:nvPr/>
        </p:nvSpPr>
        <p:spPr>
          <a:xfrm>
            <a:off x="5715000" y="1867423"/>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sp>
        <p:nvSpPr>
          <p:cNvPr id="53" name="文本框 52">
            <a:extLst>
              <a:ext uri="{FF2B5EF4-FFF2-40B4-BE49-F238E27FC236}">
                <a16:creationId xmlns:a16="http://schemas.microsoft.com/office/drawing/2014/main" id="{AEFAF95C-755D-4447-B7E9-570D1E15C49C}"/>
              </a:ext>
            </a:extLst>
          </p:cNvPr>
          <p:cNvSpPr txBox="1"/>
          <p:nvPr/>
        </p:nvSpPr>
        <p:spPr>
          <a:xfrm>
            <a:off x="5883506" y="2275545"/>
            <a:ext cx="5927494" cy="789127"/>
          </a:xfrm>
          <a:prstGeom prst="rect">
            <a:avLst/>
          </a:prstGeom>
          <a:noFill/>
        </p:spPr>
        <p:txBody>
          <a:bodyPr wrap="square" rtlCol="0">
            <a:spAutoFit/>
          </a:bodyPr>
          <a:lstStyle/>
          <a:p>
            <a:pPr>
              <a:lnSpc>
                <a:spcPct val="150000"/>
              </a:lnSpc>
            </a:pPr>
            <a:r>
              <a:rPr lang="zh-CN" altLang="en-US" sz="1600" dirty="0">
                <a:solidFill>
                  <a:schemeClr val="accent1"/>
                </a:solidFill>
                <a:latin typeface="+mn-ea"/>
              </a:rPr>
              <a:t>请输入你的正文内容 请输入你的正文内容 请输入你的正文内容请输入你的正文内容 请输入你的正文内容 请输入你的正文内容</a:t>
            </a:r>
            <a:endParaRPr lang="en-US" altLang="zh-CN" sz="1600" dirty="0">
              <a:solidFill>
                <a:schemeClr val="accent1"/>
              </a:solidFill>
              <a:latin typeface="+mn-ea"/>
            </a:endParaRPr>
          </a:p>
        </p:txBody>
      </p:sp>
      <p:sp>
        <p:nvSpPr>
          <p:cNvPr id="36" name="文本框 35">
            <a:extLst>
              <a:ext uri="{FF2B5EF4-FFF2-40B4-BE49-F238E27FC236}">
                <a16:creationId xmlns:a16="http://schemas.microsoft.com/office/drawing/2014/main" id="{33E26DAA-DFB8-4118-9BA7-FAC454B68A0C}"/>
              </a:ext>
            </a:extLst>
          </p:cNvPr>
          <p:cNvSpPr txBox="1"/>
          <p:nvPr/>
        </p:nvSpPr>
        <p:spPr>
          <a:xfrm>
            <a:off x="5715000" y="3309145"/>
            <a:ext cx="1815908" cy="400110"/>
          </a:xfrm>
          <a:prstGeom prst="rect">
            <a:avLst/>
          </a:prstGeom>
          <a:noFill/>
        </p:spPr>
        <p:txBody>
          <a:bodyPr wrap="square" rtlCol="0">
            <a:spAutoFit/>
          </a:bodyPr>
          <a:lstStyle/>
          <a:p>
            <a:pPr algn="ctr"/>
            <a:r>
              <a:rPr lang="zh-CN" altLang="en-US" sz="2000" b="1" dirty="0">
                <a:solidFill>
                  <a:schemeClr val="accent3"/>
                </a:solidFill>
                <a:latin typeface="+mj-ea"/>
                <a:ea typeface="+mj-ea"/>
              </a:rPr>
              <a:t>输入小标题</a:t>
            </a:r>
          </a:p>
        </p:txBody>
      </p:sp>
      <p:sp>
        <p:nvSpPr>
          <p:cNvPr id="37" name="文本框 36">
            <a:extLst>
              <a:ext uri="{FF2B5EF4-FFF2-40B4-BE49-F238E27FC236}">
                <a16:creationId xmlns:a16="http://schemas.microsoft.com/office/drawing/2014/main" id="{1CFA87E8-1187-422B-B16C-8DE46F2F6E55}"/>
              </a:ext>
            </a:extLst>
          </p:cNvPr>
          <p:cNvSpPr txBox="1"/>
          <p:nvPr/>
        </p:nvSpPr>
        <p:spPr>
          <a:xfrm>
            <a:off x="5883506" y="3717267"/>
            <a:ext cx="5927494" cy="789127"/>
          </a:xfrm>
          <a:prstGeom prst="rect">
            <a:avLst/>
          </a:prstGeom>
          <a:noFill/>
        </p:spPr>
        <p:txBody>
          <a:bodyPr wrap="square" rtlCol="0">
            <a:spAutoFit/>
          </a:bodyPr>
          <a:lstStyle/>
          <a:p>
            <a:pPr>
              <a:lnSpc>
                <a:spcPct val="150000"/>
              </a:lnSpc>
            </a:pPr>
            <a:r>
              <a:rPr lang="zh-CN" altLang="en-US" sz="1600" dirty="0">
                <a:solidFill>
                  <a:schemeClr val="accent1"/>
                </a:solidFill>
                <a:latin typeface="+mn-ea"/>
              </a:rPr>
              <a:t>请输入你的正文内容 请输入你的正文内容 请输入你的正文内容请输入你的正文内容 请输入你的正文内容 请输入你的正文内容</a:t>
            </a:r>
            <a:endParaRPr lang="en-US" altLang="zh-CN" sz="1600" dirty="0">
              <a:solidFill>
                <a:schemeClr val="accent1"/>
              </a:solidFill>
              <a:latin typeface="+mn-ea"/>
            </a:endParaRPr>
          </a:p>
        </p:txBody>
      </p:sp>
      <p:sp>
        <p:nvSpPr>
          <p:cNvPr id="38" name="文本框 37">
            <a:extLst>
              <a:ext uri="{FF2B5EF4-FFF2-40B4-BE49-F238E27FC236}">
                <a16:creationId xmlns:a16="http://schemas.microsoft.com/office/drawing/2014/main" id="{0ABF01D0-7C73-42A6-9445-D1465AB552A5}"/>
              </a:ext>
            </a:extLst>
          </p:cNvPr>
          <p:cNvSpPr txBox="1"/>
          <p:nvPr/>
        </p:nvSpPr>
        <p:spPr>
          <a:xfrm>
            <a:off x="5715000" y="4750867"/>
            <a:ext cx="1815908" cy="400110"/>
          </a:xfrm>
          <a:prstGeom prst="rect">
            <a:avLst/>
          </a:prstGeom>
          <a:noFill/>
        </p:spPr>
        <p:txBody>
          <a:bodyPr wrap="square" rtlCol="0">
            <a:spAutoFit/>
          </a:bodyPr>
          <a:lstStyle/>
          <a:p>
            <a:pPr algn="ctr"/>
            <a:r>
              <a:rPr lang="zh-CN" altLang="en-US" sz="2000" b="1" dirty="0">
                <a:solidFill>
                  <a:schemeClr val="accent5"/>
                </a:solidFill>
                <a:latin typeface="+mj-ea"/>
                <a:ea typeface="+mj-ea"/>
              </a:rPr>
              <a:t>输入小标题</a:t>
            </a:r>
          </a:p>
        </p:txBody>
      </p:sp>
      <p:sp>
        <p:nvSpPr>
          <p:cNvPr id="39" name="文本框 38">
            <a:extLst>
              <a:ext uri="{FF2B5EF4-FFF2-40B4-BE49-F238E27FC236}">
                <a16:creationId xmlns:a16="http://schemas.microsoft.com/office/drawing/2014/main" id="{A4DFCF88-1296-4198-8C3D-1797BDB16DD6}"/>
              </a:ext>
            </a:extLst>
          </p:cNvPr>
          <p:cNvSpPr txBox="1"/>
          <p:nvPr/>
        </p:nvSpPr>
        <p:spPr>
          <a:xfrm>
            <a:off x="5883506" y="5158989"/>
            <a:ext cx="5927494" cy="789127"/>
          </a:xfrm>
          <a:prstGeom prst="rect">
            <a:avLst/>
          </a:prstGeom>
          <a:noFill/>
        </p:spPr>
        <p:txBody>
          <a:bodyPr wrap="square" rtlCol="0">
            <a:spAutoFit/>
          </a:bodyPr>
          <a:lstStyle/>
          <a:p>
            <a:pPr>
              <a:lnSpc>
                <a:spcPct val="150000"/>
              </a:lnSpc>
            </a:pPr>
            <a:r>
              <a:rPr lang="zh-CN" altLang="en-US" sz="1600" dirty="0">
                <a:solidFill>
                  <a:schemeClr val="accent1"/>
                </a:solidFill>
                <a:latin typeface="+mn-ea"/>
              </a:rPr>
              <a:t>请输入你的正文内容 请输入你的正文内容 请输入你的正文内容请输入你的正文内容 请输入你的正文内容 请输入你的正文内容</a:t>
            </a:r>
            <a:endParaRPr lang="en-US" altLang="zh-CN" sz="1600" dirty="0">
              <a:solidFill>
                <a:schemeClr val="accent1"/>
              </a:solidFill>
              <a:latin typeface="+mn-ea"/>
            </a:endParaRPr>
          </a:p>
        </p:txBody>
      </p:sp>
    </p:spTree>
    <p:extLst>
      <p:ext uri="{BB962C8B-B14F-4D97-AF65-F5344CB8AC3E}">
        <p14:creationId xmlns:p14="http://schemas.microsoft.com/office/powerpoint/2010/main" val="276541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544B694-5349-403C-AD4D-8EF2D149E480}"/>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A630E4E6-0A7A-4721-BCA0-E1D9485129A2}"/>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存在问题</a:t>
              </a:r>
            </a:p>
          </p:txBody>
        </p:sp>
        <p:sp>
          <p:nvSpPr>
            <p:cNvPr id="4" name="矩形 3">
              <a:extLst>
                <a:ext uri="{FF2B5EF4-FFF2-40B4-BE49-F238E27FC236}">
                  <a16:creationId xmlns:a16="http://schemas.microsoft.com/office/drawing/2014/main" id="{C0F08015-CB18-4D76-B237-F67472DA2244}"/>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EXISTING PROBLEM</a:t>
              </a:r>
            </a:p>
          </p:txBody>
        </p:sp>
      </p:grpSp>
      <p:sp>
        <p:nvSpPr>
          <p:cNvPr id="6" name="矩形 5">
            <a:extLst>
              <a:ext uri="{FF2B5EF4-FFF2-40B4-BE49-F238E27FC236}">
                <a16:creationId xmlns:a16="http://schemas.microsoft.com/office/drawing/2014/main" id="{FF0FC38E-F984-4D5B-9023-039352E73AD0}"/>
              </a:ext>
            </a:extLst>
          </p:cNvPr>
          <p:cNvSpPr/>
          <p:nvPr/>
        </p:nvSpPr>
        <p:spPr>
          <a:xfrm>
            <a:off x="550863" y="2397922"/>
            <a:ext cx="9203518" cy="13462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等腰三角形 6">
            <a:extLst>
              <a:ext uri="{FF2B5EF4-FFF2-40B4-BE49-F238E27FC236}">
                <a16:creationId xmlns:a16="http://schemas.microsoft.com/office/drawing/2014/main" id="{8F02B413-9849-4AC9-8D29-0674E24F8349}"/>
              </a:ext>
            </a:extLst>
          </p:cNvPr>
          <p:cNvSpPr/>
          <p:nvPr/>
        </p:nvSpPr>
        <p:spPr>
          <a:xfrm rot="5400000">
            <a:off x="9394033" y="2125648"/>
            <a:ext cx="2641600" cy="1920904"/>
          </a:xfrm>
          <a:prstGeom prst="triangle">
            <a:avLst>
              <a:gd name="adj" fmla="val 51181"/>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8" name="组合 7">
            <a:extLst>
              <a:ext uri="{FF2B5EF4-FFF2-40B4-BE49-F238E27FC236}">
                <a16:creationId xmlns:a16="http://schemas.microsoft.com/office/drawing/2014/main" id="{8FE1CFB0-2CE0-4F59-AC50-5541D379EE52}"/>
              </a:ext>
            </a:extLst>
          </p:cNvPr>
          <p:cNvGrpSpPr/>
          <p:nvPr/>
        </p:nvGrpSpPr>
        <p:grpSpPr>
          <a:xfrm>
            <a:off x="835452" y="2772318"/>
            <a:ext cx="1915595" cy="597408"/>
            <a:chOff x="1330752" y="3115218"/>
            <a:chExt cx="1915595" cy="597408"/>
          </a:xfrm>
        </p:grpSpPr>
        <p:sp>
          <p:nvSpPr>
            <p:cNvPr id="9" name="矩形 8">
              <a:extLst>
                <a:ext uri="{FF2B5EF4-FFF2-40B4-BE49-F238E27FC236}">
                  <a16:creationId xmlns:a16="http://schemas.microsoft.com/office/drawing/2014/main" id="{202F1DAC-835B-42A2-8F00-C01F606BDC35}"/>
                </a:ext>
              </a:extLst>
            </p:cNvPr>
            <p:cNvSpPr/>
            <p:nvPr/>
          </p:nvSpPr>
          <p:spPr>
            <a:xfrm>
              <a:off x="1330752" y="3115218"/>
              <a:ext cx="1915595" cy="5974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1" name="图形 10">
              <a:extLst>
                <a:ext uri="{FF2B5EF4-FFF2-40B4-BE49-F238E27FC236}">
                  <a16:creationId xmlns:a16="http://schemas.microsoft.com/office/drawing/2014/main" id="{7D361515-6A9D-42B5-B0A9-E868912127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6977" y="3210719"/>
              <a:ext cx="406406" cy="406406"/>
            </a:xfrm>
            <a:prstGeom prst="rect">
              <a:avLst/>
            </a:prstGeom>
          </p:spPr>
        </p:pic>
        <p:sp>
          <p:nvSpPr>
            <p:cNvPr id="5" name="文本框 4">
              <a:extLst>
                <a:ext uri="{FF2B5EF4-FFF2-40B4-BE49-F238E27FC236}">
                  <a16:creationId xmlns:a16="http://schemas.microsoft.com/office/drawing/2014/main" id="{A3A43FD6-5146-46A5-AC40-F00C80C37752}"/>
                </a:ext>
              </a:extLst>
            </p:cNvPr>
            <p:cNvSpPr txBox="1"/>
            <p:nvPr/>
          </p:nvSpPr>
          <p:spPr>
            <a:xfrm>
              <a:off x="1969522" y="32173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grpSp>
      <p:grpSp>
        <p:nvGrpSpPr>
          <p:cNvPr id="20" name="组合 19">
            <a:extLst>
              <a:ext uri="{FF2B5EF4-FFF2-40B4-BE49-F238E27FC236}">
                <a16:creationId xmlns:a16="http://schemas.microsoft.com/office/drawing/2014/main" id="{156E99B6-BF1E-4746-A9BC-A42312AF304D}"/>
              </a:ext>
            </a:extLst>
          </p:cNvPr>
          <p:cNvGrpSpPr/>
          <p:nvPr/>
        </p:nvGrpSpPr>
        <p:grpSpPr>
          <a:xfrm>
            <a:off x="3170711" y="2772318"/>
            <a:ext cx="1915595" cy="597408"/>
            <a:chOff x="3437272" y="3115218"/>
            <a:chExt cx="1915595" cy="597408"/>
          </a:xfrm>
        </p:grpSpPr>
        <p:sp>
          <p:nvSpPr>
            <p:cNvPr id="16" name="矩形 15">
              <a:extLst>
                <a:ext uri="{FF2B5EF4-FFF2-40B4-BE49-F238E27FC236}">
                  <a16:creationId xmlns:a16="http://schemas.microsoft.com/office/drawing/2014/main" id="{D35BDE44-64D3-406E-B80C-97E4BAF32318}"/>
                </a:ext>
              </a:extLst>
            </p:cNvPr>
            <p:cNvSpPr/>
            <p:nvPr/>
          </p:nvSpPr>
          <p:spPr>
            <a:xfrm>
              <a:off x="3437272" y="3115218"/>
              <a:ext cx="1915595" cy="5974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2" name="图形 11">
              <a:extLst>
                <a:ext uri="{FF2B5EF4-FFF2-40B4-BE49-F238E27FC236}">
                  <a16:creationId xmlns:a16="http://schemas.microsoft.com/office/drawing/2014/main" id="{EDDAC53E-A43E-457B-9FAE-950B2DEA28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05998" y="3271049"/>
              <a:ext cx="346076" cy="346076"/>
            </a:xfrm>
            <a:prstGeom prst="rect">
              <a:avLst/>
            </a:prstGeom>
          </p:spPr>
        </p:pic>
        <p:sp>
          <p:nvSpPr>
            <p:cNvPr id="21" name="文本框 20">
              <a:extLst>
                <a:ext uri="{FF2B5EF4-FFF2-40B4-BE49-F238E27FC236}">
                  <a16:creationId xmlns:a16="http://schemas.microsoft.com/office/drawing/2014/main" id="{5901AAF4-5D75-4084-9E65-86AF8795E3B2}"/>
                </a:ext>
              </a:extLst>
            </p:cNvPr>
            <p:cNvSpPr txBox="1"/>
            <p:nvPr/>
          </p:nvSpPr>
          <p:spPr>
            <a:xfrm>
              <a:off x="4084516" y="32173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grpSp>
      <p:grpSp>
        <p:nvGrpSpPr>
          <p:cNvPr id="19" name="组合 18">
            <a:extLst>
              <a:ext uri="{FF2B5EF4-FFF2-40B4-BE49-F238E27FC236}">
                <a16:creationId xmlns:a16="http://schemas.microsoft.com/office/drawing/2014/main" id="{05C2B919-7B94-4EFC-BA9D-1BE7E6B0BA6B}"/>
              </a:ext>
            </a:extLst>
          </p:cNvPr>
          <p:cNvGrpSpPr/>
          <p:nvPr/>
        </p:nvGrpSpPr>
        <p:grpSpPr>
          <a:xfrm>
            <a:off x="5505970" y="2772318"/>
            <a:ext cx="1915595" cy="597408"/>
            <a:chOff x="5534462" y="3115218"/>
            <a:chExt cx="1915595" cy="597408"/>
          </a:xfrm>
        </p:grpSpPr>
        <p:sp>
          <p:nvSpPr>
            <p:cNvPr id="17" name="矩形 16">
              <a:extLst>
                <a:ext uri="{FF2B5EF4-FFF2-40B4-BE49-F238E27FC236}">
                  <a16:creationId xmlns:a16="http://schemas.microsoft.com/office/drawing/2014/main" id="{A3594B55-3BDD-4E2F-A698-2E430FA2BE90}"/>
                </a:ext>
              </a:extLst>
            </p:cNvPr>
            <p:cNvSpPr/>
            <p:nvPr/>
          </p:nvSpPr>
          <p:spPr>
            <a:xfrm>
              <a:off x="5534462" y="3115218"/>
              <a:ext cx="1915595" cy="5974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3" name="图形 12">
              <a:extLst>
                <a:ext uri="{FF2B5EF4-FFF2-40B4-BE49-F238E27FC236}">
                  <a16:creationId xmlns:a16="http://schemas.microsoft.com/office/drawing/2014/main" id="{EC50644B-7143-4ECA-99C1-0CE8F2529D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61927" y="3210719"/>
              <a:ext cx="395288" cy="395288"/>
            </a:xfrm>
            <a:prstGeom prst="rect">
              <a:avLst/>
            </a:prstGeom>
          </p:spPr>
        </p:pic>
        <p:sp>
          <p:nvSpPr>
            <p:cNvPr id="22" name="文本框 21">
              <a:extLst>
                <a:ext uri="{FF2B5EF4-FFF2-40B4-BE49-F238E27FC236}">
                  <a16:creationId xmlns:a16="http://schemas.microsoft.com/office/drawing/2014/main" id="{ABC40B77-0B01-4855-88A5-1C8BD86EBC73}"/>
                </a:ext>
              </a:extLst>
            </p:cNvPr>
            <p:cNvSpPr txBox="1"/>
            <p:nvPr/>
          </p:nvSpPr>
          <p:spPr>
            <a:xfrm>
              <a:off x="6199510" y="32173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grpSp>
      <p:grpSp>
        <p:nvGrpSpPr>
          <p:cNvPr id="15" name="组合 14">
            <a:extLst>
              <a:ext uri="{FF2B5EF4-FFF2-40B4-BE49-F238E27FC236}">
                <a16:creationId xmlns:a16="http://schemas.microsoft.com/office/drawing/2014/main" id="{013E1765-BD5B-488B-85D6-0C2B105AA5C2}"/>
              </a:ext>
            </a:extLst>
          </p:cNvPr>
          <p:cNvGrpSpPr/>
          <p:nvPr/>
        </p:nvGrpSpPr>
        <p:grpSpPr>
          <a:xfrm>
            <a:off x="7841229" y="2772318"/>
            <a:ext cx="1915595" cy="597408"/>
            <a:chOff x="7599929" y="3115218"/>
            <a:chExt cx="1915595" cy="597408"/>
          </a:xfrm>
        </p:grpSpPr>
        <p:sp>
          <p:nvSpPr>
            <p:cNvPr id="18" name="矩形 17">
              <a:extLst>
                <a:ext uri="{FF2B5EF4-FFF2-40B4-BE49-F238E27FC236}">
                  <a16:creationId xmlns:a16="http://schemas.microsoft.com/office/drawing/2014/main" id="{E529F84D-922E-4680-BED6-04C0197E6042}"/>
                </a:ext>
              </a:extLst>
            </p:cNvPr>
            <p:cNvSpPr/>
            <p:nvPr/>
          </p:nvSpPr>
          <p:spPr>
            <a:xfrm>
              <a:off x="7599929" y="3115218"/>
              <a:ext cx="1915595" cy="5974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4" name="图形 13">
              <a:extLst>
                <a:ext uri="{FF2B5EF4-FFF2-40B4-BE49-F238E27FC236}">
                  <a16:creationId xmlns:a16="http://schemas.microsoft.com/office/drawing/2014/main" id="{5AABD857-ACB3-478E-8693-F91E7B40FF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36452" y="3210719"/>
              <a:ext cx="382506" cy="382506"/>
            </a:xfrm>
            <a:prstGeom prst="rect">
              <a:avLst/>
            </a:prstGeom>
          </p:spPr>
        </p:pic>
        <p:sp>
          <p:nvSpPr>
            <p:cNvPr id="23" name="文本框 22">
              <a:extLst>
                <a:ext uri="{FF2B5EF4-FFF2-40B4-BE49-F238E27FC236}">
                  <a16:creationId xmlns:a16="http://schemas.microsoft.com/office/drawing/2014/main" id="{C4604E04-A6F2-447A-AF3E-B23BE91C7856}"/>
                </a:ext>
              </a:extLst>
            </p:cNvPr>
            <p:cNvSpPr txBox="1"/>
            <p:nvPr/>
          </p:nvSpPr>
          <p:spPr>
            <a:xfrm>
              <a:off x="8314504" y="32173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grpSp>
      <p:sp>
        <p:nvSpPr>
          <p:cNvPr id="24" name="文本框 23">
            <a:extLst>
              <a:ext uri="{FF2B5EF4-FFF2-40B4-BE49-F238E27FC236}">
                <a16:creationId xmlns:a16="http://schemas.microsoft.com/office/drawing/2014/main" id="{FD289252-7084-4041-89C1-63D6C05EB5F1}"/>
              </a:ext>
            </a:extLst>
          </p:cNvPr>
          <p:cNvSpPr txBox="1"/>
          <p:nvPr/>
        </p:nvSpPr>
        <p:spPr>
          <a:xfrm>
            <a:off x="884339" y="3715920"/>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输入小标题</a:t>
            </a:r>
          </a:p>
        </p:txBody>
      </p:sp>
      <p:sp>
        <p:nvSpPr>
          <p:cNvPr id="25" name="文本框 24">
            <a:extLst>
              <a:ext uri="{FF2B5EF4-FFF2-40B4-BE49-F238E27FC236}">
                <a16:creationId xmlns:a16="http://schemas.microsoft.com/office/drawing/2014/main" id="{3EB54CAD-DB3A-4640-A208-49EB5E8E8F20}"/>
              </a:ext>
            </a:extLst>
          </p:cNvPr>
          <p:cNvSpPr txBox="1"/>
          <p:nvPr/>
        </p:nvSpPr>
        <p:spPr>
          <a:xfrm>
            <a:off x="645482" y="4124042"/>
            <a:ext cx="2295534" cy="1527791"/>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p>
        </p:txBody>
      </p:sp>
      <p:sp>
        <p:nvSpPr>
          <p:cNvPr id="31" name="文本框 30">
            <a:extLst>
              <a:ext uri="{FF2B5EF4-FFF2-40B4-BE49-F238E27FC236}">
                <a16:creationId xmlns:a16="http://schemas.microsoft.com/office/drawing/2014/main" id="{52AD7204-059B-4A8F-8D5D-5527A0E76348}"/>
              </a:ext>
            </a:extLst>
          </p:cNvPr>
          <p:cNvSpPr txBox="1"/>
          <p:nvPr/>
        </p:nvSpPr>
        <p:spPr>
          <a:xfrm>
            <a:off x="3229186" y="3715920"/>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输入小标题</a:t>
            </a:r>
          </a:p>
        </p:txBody>
      </p:sp>
      <p:sp>
        <p:nvSpPr>
          <p:cNvPr id="32" name="文本框 31">
            <a:extLst>
              <a:ext uri="{FF2B5EF4-FFF2-40B4-BE49-F238E27FC236}">
                <a16:creationId xmlns:a16="http://schemas.microsoft.com/office/drawing/2014/main" id="{C2429D57-2557-41E8-B576-1A833B43AA68}"/>
              </a:ext>
            </a:extLst>
          </p:cNvPr>
          <p:cNvSpPr txBox="1"/>
          <p:nvPr/>
        </p:nvSpPr>
        <p:spPr>
          <a:xfrm>
            <a:off x="2990329" y="4124042"/>
            <a:ext cx="2295534" cy="1527791"/>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p>
        </p:txBody>
      </p:sp>
      <p:sp>
        <p:nvSpPr>
          <p:cNvPr id="34" name="文本框 33">
            <a:extLst>
              <a:ext uri="{FF2B5EF4-FFF2-40B4-BE49-F238E27FC236}">
                <a16:creationId xmlns:a16="http://schemas.microsoft.com/office/drawing/2014/main" id="{86BB418B-870C-4162-BAB9-FB7705BE12C3}"/>
              </a:ext>
            </a:extLst>
          </p:cNvPr>
          <p:cNvSpPr txBox="1"/>
          <p:nvPr/>
        </p:nvSpPr>
        <p:spPr>
          <a:xfrm>
            <a:off x="5574033" y="3715920"/>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输入小标题</a:t>
            </a:r>
          </a:p>
        </p:txBody>
      </p:sp>
      <p:sp>
        <p:nvSpPr>
          <p:cNvPr id="35" name="文本框 34">
            <a:extLst>
              <a:ext uri="{FF2B5EF4-FFF2-40B4-BE49-F238E27FC236}">
                <a16:creationId xmlns:a16="http://schemas.microsoft.com/office/drawing/2014/main" id="{FB4DFCC5-609F-4C2C-A16A-BE9522040858}"/>
              </a:ext>
            </a:extLst>
          </p:cNvPr>
          <p:cNvSpPr txBox="1"/>
          <p:nvPr/>
        </p:nvSpPr>
        <p:spPr>
          <a:xfrm>
            <a:off x="5335176" y="4124042"/>
            <a:ext cx="2295534" cy="1527791"/>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p>
        </p:txBody>
      </p:sp>
      <p:sp>
        <p:nvSpPr>
          <p:cNvPr id="37" name="文本框 36">
            <a:extLst>
              <a:ext uri="{FF2B5EF4-FFF2-40B4-BE49-F238E27FC236}">
                <a16:creationId xmlns:a16="http://schemas.microsoft.com/office/drawing/2014/main" id="{51CC9827-3681-4FD6-B281-3BDA93F8351B}"/>
              </a:ext>
            </a:extLst>
          </p:cNvPr>
          <p:cNvSpPr txBox="1"/>
          <p:nvPr/>
        </p:nvSpPr>
        <p:spPr>
          <a:xfrm>
            <a:off x="7918880" y="3715920"/>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输入小标题</a:t>
            </a:r>
          </a:p>
        </p:txBody>
      </p:sp>
      <p:sp>
        <p:nvSpPr>
          <p:cNvPr id="38" name="文本框 37">
            <a:extLst>
              <a:ext uri="{FF2B5EF4-FFF2-40B4-BE49-F238E27FC236}">
                <a16:creationId xmlns:a16="http://schemas.microsoft.com/office/drawing/2014/main" id="{1C16D512-7502-4B0A-AE6C-5BE8EB6BEC65}"/>
              </a:ext>
            </a:extLst>
          </p:cNvPr>
          <p:cNvSpPr txBox="1"/>
          <p:nvPr/>
        </p:nvSpPr>
        <p:spPr>
          <a:xfrm>
            <a:off x="7680023" y="4124042"/>
            <a:ext cx="2295534" cy="1527791"/>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p>
        </p:txBody>
      </p:sp>
    </p:spTree>
    <p:extLst>
      <p:ext uri="{BB962C8B-B14F-4D97-AF65-F5344CB8AC3E}">
        <p14:creationId xmlns:p14="http://schemas.microsoft.com/office/powerpoint/2010/main" val="895123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A04FE7-6D0D-46B2-9DF3-DA7642FB2B18}"/>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9C5C6DCB-9A81-4DDB-841D-F300EFCD60FC}"/>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存在问题</a:t>
              </a:r>
            </a:p>
          </p:txBody>
        </p:sp>
        <p:sp>
          <p:nvSpPr>
            <p:cNvPr id="4" name="矩形 3">
              <a:extLst>
                <a:ext uri="{FF2B5EF4-FFF2-40B4-BE49-F238E27FC236}">
                  <a16:creationId xmlns:a16="http://schemas.microsoft.com/office/drawing/2014/main" id="{7BAA1B6F-9F84-4952-97D6-38656F16A828}"/>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EXISTING PROBLEM</a:t>
              </a:r>
            </a:p>
          </p:txBody>
        </p:sp>
      </p:grpSp>
      <p:grpSp>
        <p:nvGrpSpPr>
          <p:cNvPr id="6" name="组合 5">
            <a:extLst>
              <a:ext uri="{FF2B5EF4-FFF2-40B4-BE49-F238E27FC236}">
                <a16:creationId xmlns:a16="http://schemas.microsoft.com/office/drawing/2014/main" id="{51448A3B-EE95-42C3-B037-CB517A695A56}"/>
              </a:ext>
            </a:extLst>
          </p:cNvPr>
          <p:cNvGrpSpPr/>
          <p:nvPr/>
        </p:nvGrpSpPr>
        <p:grpSpPr>
          <a:xfrm>
            <a:off x="780861" y="1734335"/>
            <a:ext cx="4705540" cy="4358505"/>
            <a:chOff x="808796" y="1773354"/>
            <a:chExt cx="4372804" cy="4050308"/>
          </a:xfrm>
        </p:grpSpPr>
        <p:pic>
          <p:nvPicPr>
            <p:cNvPr id="13" name="图片 12">
              <a:extLst>
                <a:ext uri="{FF2B5EF4-FFF2-40B4-BE49-F238E27FC236}">
                  <a16:creationId xmlns:a16="http://schemas.microsoft.com/office/drawing/2014/main" id="{C5DDF438-262C-4B36-9A35-4AEC067E189B}"/>
                </a:ext>
              </a:extLst>
            </p:cNvPr>
            <p:cNvPicPr>
              <a:picLocks noChangeAspect="1"/>
            </p:cNvPicPr>
            <p:nvPr/>
          </p:nvPicPr>
          <p:blipFill rotWithShape="1">
            <a:blip r:embed="rId2">
              <a:extLst>
                <a:ext uri="{28A0092B-C50C-407E-A947-70E740481C1C}">
                  <a14:useLocalDpi xmlns:a14="http://schemas.microsoft.com/office/drawing/2010/main" val="0"/>
                </a:ext>
              </a:extLst>
            </a:blip>
            <a:srcRect l="14952" t="120" r="12251" b="-120"/>
            <a:stretch/>
          </p:blipFill>
          <p:spPr>
            <a:xfrm>
              <a:off x="873206" y="1854317"/>
              <a:ext cx="4243986" cy="3888382"/>
            </a:xfrm>
            <a:prstGeom prst="rect">
              <a:avLst/>
            </a:prstGeom>
            <a:solidFill>
              <a:schemeClr val="accent1"/>
            </a:solidFill>
          </p:spPr>
        </p:pic>
        <p:sp>
          <p:nvSpPr>
            <p:cNvPr id="14" name="矩形 13">
              <a:extLst>
                <a:ext uri="{FF2B5EF4-FFF2-40B4-BE49-F238E27FC236}">
                  <a16:creationId xmlns:a16="http://schemas.microsoft.com/office/drawing/2014/main" id="{55ED4DA1-031B-4324-9BCC-DDE9B306BCFD}"/>
                </a:ext>
              </a:extLst>
            </p:cNvPr>
            <p:cNvSpPr/>
            <p:nvPr/>
          </p:nvSpPr>
          <p:spPr>
            <a:xfrm>
              <a:off x="873393" y="1854527"/>
              <a:ext cx="4248762" cy="3893792"/>
            </a:xfrm>
            <a:prstGeom prst="rect">
              <a:avLst/>
            </a:prstGeom>
            <a:gradFill>
              <a:gsLst>
                <a:gs pos="54000">
                  <a:srgbClr val="8C374C">
                    <a:alpha val="21000"/>
                  </a:srgbClr>
                </a:gs>
                <a:gs pos="19000">
                  <a:schemeClr val="accent1">
                    <a:alpha val="55000"/>
                  </a:schemeClr>
                </a:gs>
                <a:gs pos="100000">
                  <a:schemeClr val="accent2">
                    <a:alpha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E55C211C-1109-44CF-B19E-DFCF39EA49D9}"/>
                </a:ext>
              </a:extLst>
            </p:cNvPr>
            <p:cNvSpPr/>
            <p:nvPr/>
          </p:nvSpPr>
          <p:spPr>
            <a:xfrm>
              <a:off x="873206" y="1852929"/>
              <a:ext cx="4243986" cy="3888382"/>
            </a:xfrm>
            <a:prstGeom prst="rect">
              <a:avLst/>
            </a:prstGeom>
            <a:gradFill>
              <a:gsLst>
                <a:gs pos="0">
                  <a:schemeClr val="accent1">
                    <a:alpha val="30000"/>
                  </a:schemeClr>
                </a:gs>
                <a:gs pos="100000">
                  <a:schemeClr val="accent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53CE803-B9AB-4D98-8182-B81DBF7A7A0D}"/>
                </a:ext>
              </a:extLst>
            </p:cNvPr>
            <p:cNvSpPr/>
            <p:nvPr/>
          </p:nvSpPr>
          <p:spPr>
            <a:xfrm>
              <a:off x="808796" y="1773354"/>
              <a:ext cx="4372804" cy="4050308"/>
            </a:xfrm>
            <a:prstGeom prst="rect">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a:extLst>
                <a:ext uri="{FF2B5EF4-FFF2-40B4-BE49-F238E27FC236}">
                  <a16:creationId xmlns:a16="http://schemas.microsoft.com/office/drawing/2014/main" id="{49EF25D2-C528-493A-882A-F149750287DD}"/>
                </a:ext>
              </a:extLst>
            </p:cNvPr>
            <p:cNvGrpSpPr/>
            <p:nvPr/>
          </p:nvGrpSpPr>
          <p:grpSpPr>
            <a:xfrm>
              <a:off x="1860120" y="2760741"/>
              <a:ext cx="2270154" cy="2009267"/>
              <a:chOff x="2558167" y="2689541"/>
              <a:chExt cx="2447311" cy="2166066"/>
            </a:xfrm>
          </p:grpSpPr>
          <p:grpSp>
            <p:nvGrpSpPr>
              <p:cNvPr id="82" name="组合 81">
                <a:extLst>
                  <a:ext uri="{FF2B5EF4-FFF2-40B4-BE49-F238E27FC236}">
                    <a16:creationId xmlns:a16="http://schemas.microsoft.com/office/drawing/2014/main" id="{B6AB3943-D9E0-488F-9680-10B4E24F2CA4}"/>
                  </a:ext>
                </a:extLst>
              </p:cNvPr>
              <p:cNvGrpSpPr/>
              <p:nvPr/>
            </p:nvGrpSpPr>
            <p:grpSpPr>
              <a:xfrm>
                <a:off x="2635059" y="3021427"/>
                <a:ext cx="2299082" cy="1554162"/>
                <a:chOff x="1242060" y="2947988"/>
                <a:chExt cx="2491740" cy="1554162"/>
              </a:xfrm>
            </p:grpSpPr>
            <p:cxnSp>
              <p:nvCxnSpPr>
                <p:cNvPr id="20" name="直接连接符 19">
                  <a:extLst>
                    <a:ext uri="{FF2B5EF4-FFF2-40B4-BE49-F238E27FC236}">
                      <a16:creationId xmlns:a16="http://schemas.microsoft.com/office/drawing/2014/main" id="{16D7A254-DE88-4C32-BC76-D9E5FC19224B}"/>
                    </a:ext>
                  </a:extLst>
                </p:cNvPr>
                <p:cNvCxnSpPr>
                  <a:cxnSpLocks/>
                </p:cNvCxnSpPr>
                <p:nvPr/>
              </p:nvCxnSpPr>
              <p:spPr>
                <a:xfrm flipH="1" flipV="1">
                  <a:off x="1244918" y="2964367"/>
                  <a:ext cx="515304" cy="5445"/>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6316CB6-37B3-4830-A7A3-0F9724939478}"/>
                    </a:ext>
                  </a:extLst>
                </p:cNvPr>
                <p:cNvCxnSpPr>
                  <a:cxnSpLocks/>
                </p:cNvCxnSpPr>
                <p:nvPr/>
              </p:nvCxnSpPr>
              <p:spPr>
                <a:xfrm>
                  <a:off x="1244918" y="2947988"/>
                  <a:ext cx="0" cy="155416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75A4223-60E3-4AAF-A64D-3BF700BCEE57}"/>
                    </a:ext>
                  </a:extLst>
                </p:cNvPr>
                <p:cNvCxnSpPr/>
                <p:nvPr/>
              </p:nvCxnSpPr>
              <p:spPr>
                <a:xfrm flipH="1">
                  <a:off x="3215640" y="2964367"/>
                  <a:ext cx="518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B0D586A-566A-47A1-B0FD-09ECDF6C6994}"/>
                    </a:ext>
                  </a:extLst>
                </p:cNvPr>
                <p:cNvCxnSpPr>
                  <a:cxnSpLocks/>
                </p:cNvCxnSpPr>
                <p:nvPr/>
              </p:nvCxnSpPr>
              <p:spPr>
                <a:xfrm>
                  <a:off x="3733800" y="2947988"/>
                  <a:ext cx="0" cy="155416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B2752DA-F42E-4C68-B9FB-BC37BFCC82FF}"/>
                    </a:ext>
                  </a:extLst>
                </p:cNvPr>
                <p:cNvCxnSpPr>
                  <a:cxnSpLocks/>
                </p:cNvCxnSpPr>
                <p:nvPr/>
              </p:nvCxnSpPr>
              <p:spPr>
                <a:xfrm flipH="1">
                  <a:off x="1242060" y="4486275"/>
                  <a:ext cx="249174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E79E76BE-AF87-4224-99B2-A9A7BBB41891}"/>
                  </a:ext>
                </a:extLst>
              </p:cNvPr>
              <p:cNvGrpSpPr/>
              <p:nvPr/>
            </p:nvGrpSpPr>
            <p:grpSpPr>
              <a:xfrm>
                <a:off x="3117656" y="2689541"/>
                <a:ext cx="1333888" cy="648048"/>
                <a:chOff x="1819081" y="2657791"/>
                <a:chExt cx="1333888" cy="648048"/>
              </a:xfrm>
            </p:grpSpPr>
            <p:sp>
              <p:nvSpPr>
                <p:cNvPr id="16" name="文本框 15">
                  <a:extLst>
                    <a:ext uri="{FF2B5EF4-FFF2-40B4-BE49-F238E27FC236}">
                      <a16:creationId xmlns:a16="http://schemas.microsoft.com/office/drawing/2014/main" id="{2FB06FD4-0EFE-4602-8DD6-9E9133C23315}"/>
                    </a:ext>
                  </a:extLst>
                </p:cNvPr>
                <p:cNvSpPr txBox="1"/>
                <p:nvPr/>
              </p:nvSpPr>
              <p:spPr>
                <a:xfrm>
                  <a:off x="1819081" y="2657791"/>
                  <a:ext cx="1333888" cy="400110"/>
                </a:xfrm>
                <a:prstGeom prst="rect">
                  <a:avLst/>
                </a:prstGeom>
                <a:noFill/>
              </p:spPr>
              <p:txBody>
                <a:bodyPr wrap="square" rtlCol="0">
                  <a:spAutoFit/>
                </a:bodyPr>
                <a:lstStyle/>
                <a:p>
                  <a:pPr algn="dist"/>
                  <a:r>
                    <a:rPr lang="zh-CN" altLang="en-US" sz="2000" b="1" dirty="0">
                      <a:solidFill>
                        <a:schemeClr val="bg1"/>
                      </a:solidFill>
                      <a:latin typeface="+mj-ea"/>
                      <a:ea typeface="+mj-ea"/>
                    </a:rPr>
                    <a:t>输入标题</a:t>
                  </a:r>
                </a:p>
              </p:txBody>
            </p:sp>
            <p:sp>
              <p:nvSpPr>
                <p:cNvPr id="72" name="文本框 71">
                  <a:extLst>
                    <a:ext uri="{FF2B5EF4-FFF2-40B4-BE49-F238E27FC236}">
                      <a16:creationId xmlns:a16="http://schemas.microsoft.com/office/drawing/2014/main" id="{7806DFC1-FB89-442F-BC43-D9E15CC44BC0}"/>
                    </a:ext>
                  </a:extLst>
                </p:cNvPr>
                <p:cNvSpPr txBox="1"/>
                <p:nvPr/>
              </p:nvSpPr>
              <p:spPr>
                <a:xfrm>
                  <a:off x="1819081" y="2998062"/>
                  <a:ext cx="1333888" cy="307777"/>
                </a:xfrm>
                <a:prstGeom prst="rect">
                  <a:avLst/>
                </a:prstGeom>
                <a:noFill/>
              </p:spPr>
              <p:txBody>
                <a:bodyPr wrap="square" rtlCol="0">
                  <a:spAutoFit/>
                </a:bodyPr>
                <a:lstStyle/>
                <a:p>
                  <a:pPr algn="dist"/>
                  <a:r>
                    <a:rPr lang="en-US" altLang="zh-CN" sz="1400" b="1" dirty="0">
                      <a:solidFill>
                        <a:schemeClr val="bg1"/>
                      </a:solidFill>
                      <a:latin typeface="+mj-lt"/>
                    </a:rPr>
                    <a:t>Input Title</a:t>
                  </a:r>
                  <a:endParaRPr lang="zh-CN" altLang="en-US" sz="1600" b="1" dirty="0">
                    <a:solidFill>
                      <a:schemeClr val="bg1"/>
                    </a:solidFill>
                    <a:latin typeface="+mj-lt"/>
                    <a:ea typeface="+mj-ea"/>
                  </a:endParaRPr>
                </a:p>
              </p:txBody>
            </p:sp>
          </p:grpSp>
          <p:sp>
            <p:nvSpPr>
              <p:cNvPr id="83" name="文本框 82">
                <a:extLst>
                  <a:ext uri="{FF2B5EF4-FFF2-40B4-BE49-F238E27FC236}">
                    <a16:creationId xmlns:a16="http://schemas.microsoft.com/office/drawing/2014/main" id="{237C01B5-D7C8-4770-A5C9-CC39E76EF009}"/>
                  </a:ext>
                </a:extLst>
              </p:cNvPr>
              <p:cNvSpPr txBox="1"/>
              <p:nvPr/>
            </p:nvSpPr>
            <p:spPr>
              <a:xfrm>
                <a:off x="2558167" y="3249384"/>
                <a:ext cx="2447311" cy="1606223"/>
              </a:xfrm>
              <a:prstGeom prst="rect">
                <a:avLst/>
              </a:prstGeom>
              <a:noFill/>
            </p:spPr>
            <p:txBody>
              <a:bodyPr wrap="square" rtlCol="0">
                <a:spAutoFit/>
              </a:bodyPr>
              <a:lstStyle/>
              <a:p>
                <a:pPr algn="ctr">
                  <a:lnSpc>
                    <a:spcPct val="140000"/>
                  </a:lnSpc>
                </a:pPr>
                <a:r>
                  <a:rPr lang="zh-CN" altLang="en-US" dirty="0">
                    <a:solidFill>
                      <a:schemeClr val="bg1"/>
                    </a:solidFill>
                    <a:latin typeface="+mn-ea"/>
                  </a:rPr>
                  <a:t>输入正文内容</a:t>
                </a:r>
                <a:endParaRPr lang="en-US" altLang="zh-CN" dirty="0">
                  <a:solidFill>
                    <a:schemeClr val="bg1"/>
                  </a:solidFill>
                  <a:latin typeface="+mn-ea"/>
                </a:endParaRPr>
              </a:p>
              <a:p>
                <a:pPr algn="ctr">
                  <a:lnSpc>
                    <a:spcPct val="140000"/>
                  </a:lnSpc>
                </a:pPr>
                <a:r>
                  <a:rPr lang="zh-CN" altLang="en-US" dirty="0">
                    <a:solidFill>
                      <a:schemeClr val="bg1"/>
                    </a:solidFill>
                    <a:latin typeface="+mn-ea"/>
                  </a:rPr>
                  <a:t>输入正文内容</a:t>
                </a:r>
                <a:endParaRPr lang="en-US" altLang="zh-CN" dirty="0">
                  <a:solidFill>
                    <a:schemeClr val="bg1"/>
                  </a:solidFill>
                  <a:latin typeface="+mn-ea"/>
                </a:endParaRPr>
              </a:p>
              <a:p>
                <a:pPr algn="ctr">
                  <a:lnSpc>
                    <a:spcPct val="140000"/>
                  </a:lnSpc>
                </a:pPr>
                <a:r>
                  <a:rPr lang="zh-CN" altLang="en-US" dirty="0">
                    <a:solidFill>
                      <a:schemeClr val="bg1"/>
                    </a:solidFill>
                    <a:latin typeface="+mn-ea"/>
                  </a:rPr>
                  <a:t>输入正文内容</a:t>
                </a:r>
                <a:endParaRPr lang="en-US" altLang="zh-CN" dirty="0">
                  <a:solidFill>
                    <a:schemeClr val="bg1"/>
                  </a:solidFill>
                  <a:latin typeface="+mn-ea"/>
                </a:endParaRPr>
              </a:p>
              <a:p>
                <a:pPr algn="ctr">
                  <a:lnSpc>
                    <a:spcPct val="140000"/>
                  </a:lnSpc>
                </a:pPr>
                <a:endParaRPr lang="en-US" altLang="zh-CN" dirty="0">
                  <a:solidFill>
                    <a:schemeClr val="bg1"/>
                  </a:solidFill>
                  <a:latin typeface="+mn-ea"/>
                </a:endParaRPr>
              </a:p>
            </p:txBody>
          </p:sp>
        </p:grpSp>
      </p:grpSp>
      <p:sp>
        <p:nvSpPr>
          <p:cNvPr id="84" name="矩形 83">
            <a:extLst>
              <a:ext uri="{FF2B5EF4-FFF2-40B4-BE49-F238E27FC236}">
                <a16:creationId xmlns:a16="http://schemas.microsoft.com/office/drawing/2014/main" id="{B6E16909-57CA-4555-A792-93D0E21F6EF2}"/>
              </a:ext>
            </a:extLst>
          </p:cNvPr>
          <p:cNvSpPr/>
          <p:nvPr/>
        </p:nvSpPr>
        <p:spPr>
          <a:xfrm>
            <a:off x="6447415" y="1852929"/>
            <a:ext cx="828675" cy="466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ea"/>
                <a:ea typeface="+mj-ea"/>
              </a:rPr>
              <a:t>01</a:t>
            </a:r>
            <a:endParaRPr lang="zh-CN" altLang="en-US" sz="2400" dirty="0">
              <a:latin typeface="+mj-ea"/>
              <a:ea typeface="+mj-ea"/>
            </a:endParaRPr>
          </a:p>
        </p:txBody>
      </p:sp>
      <p:pic>
        <p:nvPicPr>
          <p:cNvPr id="91" name="图形 90">
            <a:extLst>
              <a:ext uri="{FF2B5EF4-FFF2-40B4-BE49-F238E27FC236}">
                <a16:creationId xmlns:a16="http://schemas.microsoft.com/office/drawing/2014/main" id="{F14C7597-F42F-4E79-9C89-42F303F69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3715" y="1824389"/>
            <a:ext cx="466726" cy="466726"/>
          </a:xfrm>
          <a:prstGeom prst="rect">
            <a:avLst/>
          </a:prstGeom>
        </p:spPr>
      </p:pic>
      <p:sp>
        <p:nvSpPr>
          <p:cNvPr id="92" name="文本框 91">
            <a:extLst>
              <a:ext uri="{FF2B5EF4-FFF2-40B4-BE49-F238E27FC236}">
                <a16:creationId xmlns:a16="http://schemas.microsoft.com/office/drawing/2014/main" id="{85A6E2D1-DB1D-416C-A438-FFA0AADE621B}"/>
              </a:ext>
            </a:extLst>
          </p:cNvPr>
          <p:cNvSpPr txBox="1"/>
          <p:nvPr/>
        </p:nvSpPr>
        <p:spPr>
          <a:xfrm>
            <a:off x="6361050" y="2392150"/>
            <a:ext cx="5235692" cy="663643"/>
          </a:xfrm>
          <a:prstGeom prst="rect">
            <a:avLst/>
          </a:prstGeom>
          <a:noFill/>
        </p:spPr>
        <p:txBody>
          <a:bodyPr wrap="square" rtlCol="0">
            <a:spAutoFit/>
          </a:bodyPr>
          <a:lstStyle/>
          <a:p>
            <a:pPr>
              <a:lnSpc>
                <a:spcPct val="140000"/>
              </a:lnSpc>
            </a:pPr>
            <a:r>
              <a:rPr lang="zh-CN" altLang="en-US" sz="1400" dirty="0">
                <a:solidFill>
                  <a:schemeClr val="accent1"/>
                </a:solidFill>
              </a:rPr>
              <a:t>请输入你的正文内容 请输入你的正文内容 请输入你的正文内容  </a:t>
            </a:r>
            <a:endParaRPr lang="en-US" altLang="zh-CN" sz="1400" dirty="0">
              <a:solidFill>
                <a:schemeClr val="accent1"/>
              </a:solidFill>
            </a:endParaRPr>
          </a:p>
          <a:p>
            <a:pPr>
              <a:lnSpc>
                <a:spcPct val="140000"/>
              </a:lnSpc>
            </a:pPr>
            <a:r>
              <a:rPr lang="zh-CN" altLang="en-US" sz="1400" dirty="0">
                <a:solidFill>
                  <a:schemeClr val="accent1"/>
                </a:solidFill>
              </a:rPr>
              <a:t>请输入你的正文内容 请输入你的正文内容 请输入你的正文内容 </a:t>
            </a:r>
          </a:p>
        </p:txBody>
      </p:sp>
      <p:sp>
        <p:nvSpPr>
          <p:cNvPr id="93" name="文本框 92">
            <a:extLst>
              <a:ext uri="{FF2B5EF4-FFF2-40B4-BE49-F238E27FC236}">
                <a16:creationId xmlns:a16="http://schemas.microsoft.com/office/drawing/2014/main" id="{897D102F-8483-479D-9C74-1D7B7920607D}"/>
              </a:ext>
            </a:extLst>
          </p:cNvPr>
          <p:cNvSpPr txBox="1"/>
          <p:nvPr/>
        </p:nvSpPr>
        <p:spPr>
          <a:xfrm>
            <a:off x="7704661" y="1900591"/>
            <a:ext cx="1685925" cy="369332"/>
          </a:xfrm>
          <a:prstGeom prst="rect">
            <a:avLst/>
          </a:prstGeom>
          <a:noFill/>
        </p:spPr>
        <p:txBody>
          <a:bodyPr wrap="square" rtlCol="0">
            <a:spAutoFit/>
          </a:bodyPr>
          <a:lstStyle/>
          <a:p>
            <a:r>
              <a:rPr lang="zh-CN" altLang="en-US" dirty="0">
                <a:solidFill>
                  <a:schemeClr val="accent1"/>
                </a:solidFill>
                <a:latin typeface="+mj-ea"/>
                <a:ea typeface="+mj-ea"/>
              </a:rPr>
              <a:t>关键词</a:t>
            </a:r>
          </a:p>
        </p:txBody>
      </p:sp>
      <p:sp>
        <p:nvSpPr>
          <p:cNvPr id="113" name="矩形 112">
            <a:extLst>
              <a:ext uri="{FF2B5EF4-FFF2-40B4-BE49-F238E27FC236}">
                <a16:creationId xmlns:a16="http://schemas.microsoft.com/office/drawing/2014/main" id="{6D2B44CA-FE6E-424F-BC22-5EB96509315A}"/>
              </a:ext>
            </a:extLst>
          </p:cNvPr>
          <p:cNvSpPr/>
          <p:nvPr/>
        </p:nvSpPr>
        <p:spPr>
          <a:xfrm>
            <a:off x="6447415" y="3276130"/>
            <a:ext cx="828675" cy="4667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ea"/>
                <a:ea typeface="+mj-ea"/>
              </a:rPr>
              <a:t>02</a:t>
            </a:r>
            <a:endParaRPr lang="zh-CN" altLang="en-US" sz="2400" dirty="0">
              <a:latin typeface="+mj-ea"/>
              <a:ea typeface="+mj-ea"/>
            </a:endParaRPr>
          </a:p>
        </p:txBody>
      </p:sp>
      <p:sp>
        <p:nvSpPr>
          <p:cNvPr id="115" name="文本框 114">
            <a:extLst>
              <a:ext uri="{FF2B5EF4-FFF2-40B4-BE49-F238E27FC236}">
                <a16:creationId xmlns:a16="http://schemas.microsoft.com/office/drawing/2014/main" id="{0D2BBDF3-6B3F-45E0-BF34-05088F557E3D}"/>
              </a:ext>
            </a:extLst>
          </p:cNvPr>
          <p:cNvSpPr txBox="1"/>
          <p:nvPr/>
        </p:nvSpPr>
        <p:spPr>
          <a:xfrm>
            <a:off x="6361050" y="3815351"/>
            <a:ext cx="5235692" cy="663643"/>
          </a:xfrm>
          <a:prstGeom prst="rect">
            <a:avLst/>
          </a:prstGeom>
          <a:noFill/>
        </p:spPr>
        <p:txBody>
          <a:bodyPr wrap="square" rtlCol="0">
            <a:spAutoFit/>
          </a:bodyPr>
          <a:lstStyle/>
          <a:p>
            <a:pPr>
              <a:lnSpc>
                <a:spcPct val="140000"/>
              </a:lnSpc>
            </a:pPr>
            <a:r>
              <a:rPr lang="zh-CN" altLang="en-US" sz="1400" dirty="0">
                <a:solidFill>
                  <a:schemeClr val="accent1"/>
                </a:solidFill>
              </a:rPr>
              <a:t>请输入你的正文内容 请输入你的正文内容 请输入你的正文内容  </a:t>
            </a:r>
          </a:p>
          <a:p>
            <a:pPr>
              <a:lnSpc>
                <a:spcPct val="140000"/>
              </a:lnSpc>
            </a:pPr>
            <a:r>
              <a:rPr lang="zh-CN" altLang="en-US" sz="1400" dirty="0">
                <a:solidFill>
                  <a:schemeClr val="accent1"/>
                </a:solidFill>
              </a:rPr>
              <a:t>请输入你的正文内容 请输入你的正文内容 请输入你的正文内容 </a:t>
            </a:r>
          </a:p>
        </p:txBody>
      </p:sp>
      <p:sp>
        <p:nvSpPr>
          <p:cNvPr id="116" name="文本框 115">
            <a:extLst>
              <a:ext uri="{FF2B5EF4-FFF2-40B4-BE49-F238E27FC236}">
                <a16:creationId xmlns:a16="http://schemas.microsoft.com/office/drawing/2014/main" id="{B03BBBAF-D561-4439-83E8-5E9814D7E5E5}"/>
              </a:ext>
            </a:extLst>
          </p:cNvPr>
          <p:cNvSpPr txBox="1"/>
          <p:nvPr/>
        </p:nvSpPr>
        <p:spPr>
          <a:xfrm>
            <a:off x="7704661" y="3323792"/>
            <a:ext cx="1685925" cy="369332"/>
          </a:xfrm>
          <a:prstGeom prst="rect">
            <a:avLst/>
          </a:prstGeom>
          <a:noFill/>
        </p:spPr>
        <p:txBody>
          <a:bodyPr wrap="square" rtlCol="0">
            <a:spAutoFit/>
          </a:bodyPr>
          <a:lstStyle/>
          <a:p>
            <a:r>
              <a:rPr lang="zh-CN" altLang="en-US" dirty="0">
                <a:solidFill>
                  <a:schemeClr val="accent1"/>
                </a:solidFill>
                <a:latin typeface="+mj-ea"/>
                <a:ea typeface="+mj-ea"/>
              </a:rPr>
              <a:t>关键词</a:t>
            </a:r>
          </a:p>
        </p:txBody>
      </p:sp>
      <p:sp>
        <p:nvSpPr>
          <p:cNvPr id="119" name="矩形 118">
            <a:extLst>
              <a:ext uri="{FF2B5EF4-FFF2-40B4-BE49-F238E27FC236}">
                <a16:creationId xmlns:a16="http://schemas.microsoft.com/office/drawing/2014/main" id="{200703E7-AE0E-4E7B-BC39-BDA321B9A72C}"/>
              </a:ext>
            </a:extLst>
          </p:cNvPr>
          <p:cNvSpPr/>
          <p:nvPr/>
        </p:nvSpPr>
        <p:spPr>
          <a:xfrm>
            <a:off x="6447415" y="4726683"/>
            <a:ext cx="828675" cy="4667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ea"/>
                <a:ea typeface="+mj-ea"/>
              </a:rPr>
              <a:t>03</a:t>
            </a:r>
            <a:endParaRPr lang="zh-CN" altLang="en-US" sz="2400" dirty="0">
              <a:latin typeface="+mj-ea"/>
              <a:ea typeface="+mj-ea"/>
            </a:endParaRPr>
          </a:p>
        </p:txBody>
      </p:sp>
      <p:sp>
        <p:nvSpPr>
          <p:cNvPr id="121" name="文本框 120">
            <a:extLst>
              <a:ext uri="{FF2B5EF4-FFF2-40B4-BE49-F238E27FC236}">
                <a16:creationId xmlns:a16="http://schemas.microsoft.com/office/drawing/2014/main" id="{A6F86295-5C77-4E53-BD3E-C9C4494FB18D}"/>
              </a:ext>
            </a:extLst>
          </p:cNvPr>
          <p:cNvSpPr txBox="1"/>
          <p:nvPr/>
        </p:nvSpPr>
        <p:spPr>
          <a:xfrm>
            <a:off x="6361049" y="5265904"/>
            <a:ext cx="5235691" cy="663643"/>
          </a:xfrm>
          <a:prstGeom prst="rect">
            <a:avLst/>
          </a:prstGeom>
          <a:noFill/>
        </p:spPr>
        <p:txBody>
          <a:bodyPr wrap="square" rtlCol="0">
            <a:spAutoFit/>
          </a:bodyPr>
          <a:lstStyle/>
          <a:p>
            <a:pPr>
              <a:lnSpc>
                <a:spcPct val="140000"/>
              </a:lnSpc>
            </a:pPr>
            <a:r>
              <a:rPr lang="zh-CN" altLang="en-US" sz="1400" dirty="0">
                <a:solidFill>
                  <a:schemeClr val="accent1"/>
                </a:solidFill>
              </a:rPr>
              <a:t>请输入你的正文内容 请输入你的正文内容 请输入你的正文内容  </a:t>
            </a:r>
          </a:p>
          <a:p>
            <a:pPr>
              <a:lnSpc>
                <a:spcPct val="140000"/>
              </a:lnSpc>
            </a:pPr>
            <a:r>
              <a:rPr lang="zh-CN" altLang="en-US" sz="1400" dirty="0">
                <a:solidFill>
                  <a:schemeClr val="accent1"/>
                </a:solidFill>
              </a:rPr>
              <a:t>请输入你的正文内容 请输入你的正文内容 请输入你的正文内容 </a:t>
            </a:r>
          </a:p>
        </p:txBody>
      </p:sp>
      <p:sp>
        <p:nvSpPr>
          <p:cNvPr id="122" name="文本框 121">
            <a:extLst>
              <a:ext uri="{FF2B5EF4-FFF2-40B4-BE49-F238E27FC236}">
                <a16:creationId xmlns:a16="http://schemas.microsoft.com/office/drawing/2014/main" id="{16D4458B-177C-4613-83DD-B69620555B47}"/>
              </a:ext>
            </a:extLst>
          </p:cNvPr>
          <p:cNvSpPr txBox="1"/>
          <p:nvPr/>
        </p:nvSpPr>
        <p:spPr>
          <a:xfrm>
            <a:off x="7704661" y="4774345"/>
            <a:ext cx="1685925" cy="369332"/>
          </a:xfrm>
          <a:prstGeom prst="rect">
            <a:avLst/>
          </a:prstGeom>
          <a:noFill/>
        </p:spPr>
        <p:txBody>
          <a:bodyPr wrap="square" rtlCol="0">
            <a:spAutoFit/>
          </a:bodyPr>
          <a:lstStyle/>
          <a:p>
            <a:r>
              <a:rPr lang="zh-CN" altLang="en-US" dirty="0">
                <a:solidFill>
                  <a:schemeClr val="accent1"/>
                </a:solidFill>
                <a:latin typeface="+mj-lt"/>
              </a:rPr>
              <a:t>关键词</a:t>
            </a:r>
          </a:p>
        </p:txBody>
      </p:sp>
      <p:pic>
        <p:nvPicPr>
          <p:cNvPr id="133" name="图形 132">
            <a:extLst>
              <a:ext uri="{FF2B5EF4-FFF2-40B4-BE49-F238E27FC236}">
                <a16:creationId xmlns:a16="http://schemas.microsoft.com/office/drawing/2014/main" id="{71AC5FF8-1A16-42B1-A7DF-3758A8FCBF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6835" y="3233044"/>
            <a:ext cx="463605" cy="463605"/>
          </a:xfrm>
          <a:prstGeom prst="rect">
            <a:avLst/>
          </a:prstGeom>
        </p:spPr>
      </p:pic>
      <p:pic>
        <p:nvPicPr>
          <p:cNvPr id="135" name="图形 134">
            <a:extLst>
              <a:ext uri="{FF2B5EF4-FFF2-40B4-BE49-F238E27FC236}">
                <a16:creationId xmlns:a16="http://schemas.microsoft.com/office/drawing/2014/main" id="{CAF0BAF8-8778-4ACC-BE38-73C6DF76AA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716" y="4686475"/>
            <a:ext cx="466727" cy="466727"/>
          </a:xfrm>
          <a:prstGeom prst="rect">
            <a:avLst/>
          </a:prstGeom>
        </p:spPr>
      </p:pic>
    </p:spTree>
    <p:extLst>
      <p:ext uri="{BB962C8B-B14F-4D97-AF65-F5344CB8AC3E}">
        <p14:creationId xmlns:p14="http://schemas.microsoft.com/office/powerpoint/2010/main" val="1448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879A27D-DEC3-4084-B0BB-052A798DF36B}"/>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E7F61EB0-FFCA-424F-8611-60758A801076}"/>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存在问题</a:t>
              </a:r>
            </a:p>
          </p:txBody>
        </p:sp>
        <p:sp>
          <p:nvSpPr>
            <p:cNvPr id="4" name="矩形 3">
              <a:extLst>
                <a:ext uri="{FF2B5EF4-FFF2-40B4-BE49-F238E27FC236}">
                  <a16:creationId xmlns:a16="http://schemas.microsoft.com/office/drawing/2014/main" id="{632AA5B3-9CEE-4D11-886F-843901EDEA60}"/>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EXISTING PROBLEM</a:t>
              </a:r>
            </a:p>
          </p:txBody>
        </p:sp>
      </p:grpSp>
      <p:sp>
        <p:nvSpPr>
          <p:cNvPr id="13" name="矩形: 圆角 12">
            <a:extLst>
              <a:ext uri="{FF2B5EF4-FFF2-40B4-BE49-F238E27FC236}">
                <a16:creationId xmlns:a16="http://schemas.microsoft.com/office/drawing/2014/main" id="{A80F8CD9-6228-4F2E-983C-73FC378A55C7}"/>
              </a:ext>
            </a:extLst>
          </p:cNvPr>
          <p:cNvSpPr/>
          <p:nvPr/>
        </p:nvSpPr>
        <p:spPr>
          <a:xfrm rot="1716254">
            <a:off x="1026727" y="2070399"/>
            <a:ext cx="1308872" cy="1308872"/>
          </a:xfrm>
          <a:prstGeom prst="roundRect">
            <a:avLst>
              <a:gd name="adj" fmla="val 25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C04B25EE-6265-479D-949B-0B0B975D0C7A}"/>
              </a:ext>
            </a:extLst>
          </p:cNvPr>
          <p:cNvSpPr/>
          <p:nvPr/>
        </p:nvSpPr>
        <p:spPr>
          <a:xfrm rot="2700000">
            <a:off x="1026726" y="2070398"/>
            <a:ext cx="1308872" cy="1308872"/>
          </a:xfrm>
          <a:prstGeom prst="roundRect">
            <a:avLst>
              <a:gd name="adj" fmla="val 259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284DDD76-D269-4E63-AD3A-46F6DC1C9E30}"/>
              </a:ext>
            </a:extLst>
          </p:cNvPr>
          <p:cNvSpPr/>
          <p:nvPr/>
        </p:nvSpPr>
        <p:spPr>
          <a:xfrm rot="1716254">
            <a:off x="3969952" y="2070400"/>
            <a:ext cx="1308872" cy="1308872"/>
          </a:xfrm>
          <a:prstGeom prst="roundRect">
            <a:avLst>
              <a:gd name="adj" fmla="val 259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20C5C521-D054-4566-BC65-217F903B482F}"/>
              </a:ext>
            </a:extLst>
          </p:cNvPr>
          <p:cNvSpPr/>
          <p:nvPr/>
        </p:nvSpPr>
        <p:spPr>
          <a:xfrm rot="2700000">
            <a:off x="3969951" y="2070399"/>
            <a:ext cx="1308872" cy="1308872"/>
          </a:xfrm>
          <a:prstGeom prst="roundRect">
            <a:avLst>
              <a:gd name="adj" fmla="val 25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C06C4571-1CF0-4192-AA60-B24C337F4423}"/>
              </a:ext>
            </a:extLst>
          </p:cNvPr>
          <p:cNvSpPr/>
          <p:nvPr/>
        </p:nvSpPr>
        <p:spPr>
          <a:xfrm rot="1716254">
            <a:off x="6913177" y="2070401"/>
            <a:ext cx="1308872" cy="1308872"/>
          </a:xfrm>
          <a:prstGeom prst="roundRect">
            <a:avLst>
              <a:gd name="adj" fmla="val 25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C030B2AD-A462-42A2-81C1-6C84D647C7E2}"/>
              </a:ext>
            </a:extLst>
          </p:cNvPr>
          <p:cNvSpPr/>
          <p:nvPr/>
        </p:nvSpPr>
        <p:spPr>
          <a:xfrm rot="2700000">
            <a:off x="6913176" y="2070400"/>
            <a:ext cx="1308872" cy="1308872"/>
          </a:xfrm>
          <a:prstGeom prst="roundRect">
            <a:avLst>
              <a:gd name="adj" fmla="val 259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CC473372-51A2-4961-97DB-4D5E34682B72}"/>
              </a:ext>
            </a:extLst>
          </p:cNvPr>
          <p:cNvSpPr/>
          <p:nvPr/>
        </p:nvSpPr>
        <p:spPr>
          <a:xfrm rot="1716254">
            <a:off x="9856402" y="2070402"/>
            <a:ext cx="1308872" cy="1308872"/>
          </a:xfrm>
          <a:prstGeom prst="roundRect">
            <a:avLst>
              <a:gd name="adj" fmla="val 259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58E75C5D-2A32-4DA9-97F5-5DC0478FA8DF}"/>
              </a:ext>
            </a:extLst>
          </p:cNvPr>
          <p:cNvSpPr/>
          <p:nvPr/>
        </p:nvSpPr>
        <p:spPr>
          <a:xfrm rot="2700000">
            <a:off x="9856401" y="2070401"/>
            <a:ext cx="1308872" cy="1308872"/>
          </a:xfrm>
          <a:prstGeom prst="roundRect">
            <a:avLst>
              <a:gd name="adj" fmla="val 25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a:extLst>
              <a:ext uri="{FF2B5EF4-FFF2-40B4-BE49-F238E27FC236}">
                <a16:creationId xmlns:a16="http://schemas.microsoft.com/office/drawing/2014/main" id="{6F608240-8F52-4916-B325-8D79410418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7950" y="2421622"/>
            <a:ext cx="606424" cy="606424"/>
          </a:xfrm>
          <a:prstGeom prst="rect">
            <a:avLst/>
          </a:prstGeom>
        </p:spPr>
      </p:pic>
      <p:pic>
        <p:nvPicPr>
          <p:cNvPr id="31" name="图形 30">
            <a:extLst>
              <a:ext uri="{FF2B5EF4-FFF2-40B4-BE49-F238E27FC236}">
                <a16:creationId xmlns:a16="http://schemas.microsoft.com/office/drawing/2014/main" id="{B15DF809-793F-4C31-A669-BCB3DEC9F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24812" y="2476858"/>
            <a:ext cx="599150" cy="599150"/>
          </a:xfrm>
          <a:prstGeom prst="rect">
            <a:avLst/>
          </a:prstGeom>
        </p:spPr>
      </p:pic>
      <p:pic>
        <p:nvPicPr>
          <p:cNvPr id="32" name="图形 31">
            <a:extLst>
              <a:ext uri="{FF2B5EF4-FFF2-40B4-BE49-F238E27FC236}">
                <a16:creationId xmlns:a16="http://schemas.microsoft.com/office/drawing/2014/main" id="{AE64F06C-062F-4596-A39E-CBE804238B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6438" y="2373662"/>
            <a:ext cx="702348" cy="702348"/>
          </a:xfrm>
          <a:prstGeom prst="rect">
            <a:avLst/>
          </a:prstGeom>
        </p:spPr>
      </p:pic>
      <p:pic>
        <p:nvPicPr>
          <p:cNvPr id="33" name="图形 32">
            <a:extLst>
              <a:ext uri="{FF2B5EF4-FFF2-40B4-BE49-F238E27FC236}">
                <a16:creationId xmlns:a16="http://schemas.microsoft.com/office/drawing/2014/main" id="{E5E18895-0650-4541-AB6D-123007108F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59666" y="2373666"/>
            <a:ext cx="702342" cy="702342"/>
          </a:xfrm>
          <a:prstGeom prst="rect">
            <a:avLst/>
          </a:prstGeom>
        </p:spPr>
      </p:pic>
      <p:sp>
        <p:nvSpPr>
          <p:cNvPr id="34" name="文本框 33">
            <a:extLst>
              <a:ext uri="{FF2B5EF4-FFF2-40B4-BE49-F238E27FC236}">
                <a16:creationId xmlns:a16="http://schemas.microsoft.com/office/drawing/2014/main" id="{1C1FD96A-8FAD-47CA-ABEF-914101DC9B4F}"/>
              </a:ext>
            </a:extLst>
          </p:cNvPr>
          <p:cNvSpPr txBox="1"/>
          <p:nvPr/>
        </p:nvSpPr>
        <p:spPr>
          <a:xfrm>
            <a:off x="773208" y="3569168"/>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关键词</a:t>
            </a:r>
          </a:p>
        </p:txBody>
      </p:sp>
      <p:sp>
        <p:nvSpPr>
          <p:cNvPr id="35" name="文本框 34">
            <a:extLst>
              <a:ext uri="{FF2B5EF4-FFF2-40B4-BE49-F238E27FC236}">
                <a16:creationId xmlns:a16="http://schemas.microsoft.com/office/drawing/2014/main" id="{FE3DE1BF-FC6A-4F12-B218-5EBBA85FC3E8}"/>
              </a:ext>
            </a:extLst>
          </p:cNvPr>
          <p:cNvSpPr txBox="1"/>
          <p:nvPr/>
        </p:nvSpPr>
        <p:spPr>
          <a:xfrm>
            <a:off x="3716433" y="3569168"/>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关键词</a:t>
            </a:r>
          </a:p>
        </p:txBody>
      </p:sp>
      <p:sp>
        <p:nvSpPr>
          <p:cNvPr id="36" name="文本框 35">
            <a:extLst>
              <a:ext uri="{FF2B5EF4-FFF2-40B4-BE49-F238E27FC236}">
                <a16:creationId xmlns:a16="http://schemas.microsoft.com/office/drawing/2014/main" id="{B07D8B9C-AF72-4800-9B18-B27A24B2AB38}"/>
              </a:ext>
            </a:extLst>
          </p:cNvPr>
          <p:cNvSpPr txBox="1"/>
          <p:nvPr/>
        </p:nvSpPr>
        <p:spPr>
          <a:xfrm>
            <a:off x="6659658" y="3569168"/>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关键词</a:t>
            </a:r>
          </a:p>
        </p:txBody>
      </p:sp>
      <p:sp>
        <p:nvSpPr>
          <p:cNvPr id="37" name="文本框 36">
            <a:extLst>
              <a:ext uri="{FF2B5EF4-FFF2-40B4-BE49-F238E27FC236}">
                <a16:creationId xmlns:a16="http://schemas.microsoft.com/office/drawing/2014/main" id="{73D456D3-745D-4B4F-9B90-A0BE555A149F}"/>
              </a:ext>
            </a:extLst>
          </p:cNvPr>
          <p:cNvSpPr txBox="1"/>
          <p:nvPr/>
        </p:nvSpPr>
        <p:spPr>
          <a:xfrm>
            <a:off x="9602883" y="3569168"/>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关键词</a:t>
            </a:r>
          </a:p>
        </p:txBody>
      </p:sp>
      <p:pic>
        <p:nvPicPr>
          <p:cNvPr id="39" name="图形 38">
            <a:extLst>
              <a:ext uri="{FF2B5EF4-FFF2-40B4-BE49-F238E27FC236}">
                <a16:creationId xmlns:a16="http://schemas.microsoft.com/office/drawing/2014/main" id="{79767F62-36EE-42D5-B3A2-10D59F731C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700000">
            <a:off x="1440791" y="4036653"/>
            <a:ext cx="480742" cy="480742"/>
          </a:xfrm>
          <a:prstGeom prst="rect">
            <a:avLst/>
          </a:prstGeom>
        </p:spPr>
      </p:pic>
      <p:pic>
        <p:nvPicPr>
          <p:cNvPr id="43" name="图形 42">
            <a:extLst>
              <a:ext uri="{FF2B5EF4-FFF2-40B4-BE49-F238E27FC236}">
                <a16:creationId xmlns:a16="http://schemas.microsoft.com/office/drawing/2014/main" id="{2B9C0C6D-04EE-4588-8417-699C7902A6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700000">
            <a:off x="4384015" y="4036653"/>
            <a:ext cx="480742" cy="480742"/>
          </a:xfrm>
          <a:prstGeom prst="rect">
            <a:avLst/>
          </a:prstGeom>
        </p:spPr>
      </p:pic>
      <p:pic>
        <p:nvPicPr>
          <p:cNvPr id="44" name="图形 43">
            <a:extLst>
              <a:ext uri="{FF2B5EF4-FFF2-40B4-BE49-F238E27FC236}">
                <a16:creationId xmlns:a16="http://schemas.microsoft.com/office/drawing/2014/main" id="{CE5E9960-C7B8-437E-8F83-1B0B50999A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700000">
            <a:off x="7327239" y="4036653"/>
            <a:ext cx="480742" cy="480742"/>
          </a:xfrm>
          <a:prstGeom prst="rect">
            <a:avLst/>
          </a:prstGeom>
        </p:spPr>
      </p:pic>
      <p:pic>
        <p:nvPicPr>
          <p:cNvPr id="45" name="图形 44">
            <a:extLst>
              <a:ext uri="{FF2B5EF4-FFF2-40B4-BE49-F238E27FC236}">
                <a16:creationId xmlns:a16="http://schemas.microsoft.com/office/drawing/2014/main" id="{58AFFFBC-5574-4EC9-90B5-D96FCB22A6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700000">
            <a:off x="10270463" y="4036653"/>
            <a:ext cx="480742" cy="480742"/>
          </a:xfrm>
          <a:prstGeom prst="rect">
            <a:avLst/>
          </a:prstGeom>
        </p:spPr>
      </p:pic>
      <p:grpSp>
        <p:nvGrpSpPr>
          <p:cNvPr id="46" name="组合 45">
            <a:extLst>
              <a:ext uri="{FF2B5EF4-FFF2-40B4-BE49-F238E27FC236}">
                <a16:creationId xmlns:a16="http://schemas.microsoft.com/office/drawing/2014/main" id="{4EB2D9CC-835E-41F8-AB6B-6E12A679D933}"/>
              </a:ext>
            </a:extLst>
          </p:cNvPr>
          <p:cNvGrpSpPr/>
          <p:nvPr/>
        </p:nvGrpSpPr>
        <p:grpSpPr>
          <a:xfrm>
            <a:off x="533395" y="4657078"/>
            <a:ext cx="2295534" cy="1059374"/>
            <a:chOff x="1141738" y="4115970"/>
            <a:chExt cx="2295534" cy="1059374"/>
          </a:xfrm>
        </p:grpSpPr>
        <p:sp>
          <p:nvSpPr>
            <p:cNvPr id="47" name="文本框 46">
              <a:extLst>
                <a:ext uri="{FF2B5EF4-FFF2-40B4-BE49-F238E27FC236}">
                  <a16:creationId xmlns:a16="http://schemas.microsoft.com/office/drawing/2014/main" id="{2B48E709-0814-49F6-AA75-F0AB8CCC89C7}"/>
                </a:ext>
              </a:extLst>
            </p:cNvPr>
            <p:cNvSpPr txBox="1"/>
            <p:nvPr/>
          </p:nvSpPr>
          <p:spPr>
            <a:xfrm>
              <a:off x="1380595" y="4115970"/>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48" name="文本框 47">
              <a:extLst>
                <a:ext uri="{FF2B5EF4-FFF2-40B4-BE49-F238E27FC236}">
                  <a16:creationId xmlns:a16="http://schemas.microsoft.com/office/drawing/2014/main" id="{30DA8316-0E88-45FB-AC10-FAC4DA48F942}"/>
                </a:ext>
              </a:extLst>
            </p:cNvPr>
            <p:cNvSpPr txBox="1"/>
            <p:nvPr/>
          </p:nvSpPr>
          <p:spPr>
            <a:xfrm>
              <a:off x="1141738" y="4473292"/>
              <a:ext cx="2295534" cy="702052"/>
            </a:xfrm>
            <a:prstGeom prst="rect">
              <a:avLst/>
            </a:prstGeom>
            <a:noFill/>
          </p:spPr>
          <p:txBody>
            <a:bodyPr wrap="square" rtlCol="0">
              <a:spAutoFit/>
            </a:bodyPr>
            <a:lstStyle/>
            <a:p>
              <a:pPr algn="ctr">
                <a:lnSpc>
                  <a:spcPct val="150000"/>
                </a:lnSpc>
              </a:pPr>
              <a:r>
                <a:rPr lang="zh-CN" altLang="en-US" sz="1400" dirty="0">
                  <a:solidFill>
                    <a:schemeClr val="accent2"/>
                  </a:solidFill>
                  <a:latin typeface="+mn-ea"/>
                </a:rPr>
                <a:t>请输入你的正文内容</a:t>
              </a:r>
              <a:endParaRPr lang="en-US" altLang="zh-CN" sz="1400" dirty="0">
                <a:solidFill>
                  <a:schemeClr val="accent2"/>
                </a:solidFill>
                <a:latin typeface="+mn-ea"/>
              </a:endParaRPr>
            </a:p>
            <a:p>
              <a:pPr algn="ctr">
                <a:lnSpc>
                  <a:spcPct val="150000"/>
                </a:lnSpc>
              </a:pPr>
              <a:r>
                <a:rPr lang="zh-CN" altLang="en-US" sz="1400" dirty="0">
                  <a:solidFill>
                    <a:schemeClr val="accent2"/>
                  </a:solidFill>
                  <a:latin typeface="+mn-ea"/>
                </a:rPr>
                <a:t>请输入你的正文内容</a:t>
              </a:r>
              <a:endParaRPr lang="en-US" altLang="zh-CN" sz="1400" dirty="0">
                <a:solidFill>
                  <a:schemeClr val="accent2"/>
                </a:solidFill>
                <a:latin typeface="+mn-ea"/>
              </a:endParaRPr>
            </a:p>
          </p:txBody>
        </p:sp>
      </p:grpSp>
      <p:grpSp>
        <p:nvGrpSpPr>
          <p:cNvPr id="49" name="组合 48">
            <a:extLst>
              <a:ext uri="{FF2B5EF4-FFF2-40B4-BE49-F238E27FC236}">
                <a16:creationId xmlns:a16="http://schemas.microsoft.com/office/drawing/2014/main" id="{3FCB6BCB-2422-4F21-805F-E981C08273E9}"/>
              </a:ext>
            </a:extLst>
          </p:cNvPr>
          <p:cNvGrpSpPr/>
          <p:nvPr/>
        </p:nvGrpSpPr>
        <p:grpSpPr>
          <a:xfrm>
            <a:off x="3476619" y="4657078"/>
            <a:ext cx="2295534" cy="1059374"/>
            <a:chOff x="1141738" y="4115970"/>
            <a:chExt cx="2295534" cy="1059374"/>
          </a:xfrm>
        </p:grpSpPr>
        <p:sp>
          <p:nvSpPr>
            <p:cNvPr id="50" name="文本框 49">
              <a:extLst>
                <a:ext uri="{FF2B5EF4-FFF2-40B4-BE49-F238E27FC236}">
                  <a16:creationId xmlns:a16="http://schemas.microsoft.com/office/drawing/2014/main" id="{31D9E506-9840-46BA-8600-7A0CC191D8CB}"/>
                </a:ext>
              </a:extLst>
            </p:cNvPr>
            <p:cNvSpPr txBox="1"/>
            <p:nvPr/>
          </p:nvSpPr>
          <p:spPr>
            <a:xfrm>
              <a:off x="1380595" y="4115970"/>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51" name="文本框 50">
              <a:extLst>
                <a:ext uri="{FF2B5EF4-FFF2-40B4-BE49-F238E27FC236}">
                  <a16:creationId xmlns:a16="http://schemas.microsoft.com/office/drawing/2014/main" id="{F4B0C6A2-213A-4F14-A104-678A41B93CA0}"/>
                </a:ext>
              </a:extLst>
            </p:cNvPr>
            <p:cNvSpPr txBox="1"/>
            <p:nvPr/>
          </p:nvSpPr>
          <p:spPr>
            <a:xfrm>
              <a:off x="1141738" y="4473292"/>
              <a:ext cx="2295534" cy="702052"/>
            </a:xfrm>
            <a:prstGeom prst="rect">
              <a:avLst/>
            </a:prstGeom>
            <a:noFill/>
          </p:spPr>
          <p:txBody>
            <a:bodyPr wrap="square" rtlCol="0">
              <a:spAutoFit/>
            </a:bodyPr>
            <a:lstStyle/>
            <a:p>
              <a:pPr algn="ctr">
                <a:lnSpc>
                  <a:spcPct val="15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5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grpSp>
      <p:grpSp>
        <p:nvGrpSpPr>
          <p:cNvPr id="52" name="组合 51">
            <a:extLst>
              <a:ext uri="{FF2B5EF4-FFF2-40B4-BE49-F238E27FC236}">
                <a16:creationId xmlns:a16="http://schemas.microsoft.com/office/drawing/2014/main" id="{F20657DB-FD5D-486F-86CC-EB4ACDB4661C}"/>
              </a:ext>
            </a:extLst>
          </p:cNvPr>
          <p:cNvGrpSpPr/>
          <p:nvPr/>
        </p:nvGrpSpPr>
        <p:grpSpPr>
          <a:xfrm>
            <a:off x="6419843" y="4657078"/>
            <a:ext cx="2295534" cy="1059374"/>
            <a:chOff x="1141738" y="4115970"/>
            <a:chExt cx="2295534" cy="1059374"/>
          </a:xfrm>
        </p:grpSpPr>
        <p:sp>
          <p:nvSpPr>
            <p:cNvPr id="53" name="文本框 52">
              <a:extLst>
                <a:ext uri="{FF2B5EF4-FFF2-40B4-BE49-F238E27FC236}">
                  <a16:creationId xmlns:a16="http://schemas.microsoft.com/office/drawing/2014/main" id="{154902B2-F6AB-4982-BA10-C814F5B7B171}"/>
                </a:ext>
              </a:extLst>
            </p:cNvPr>
            <p:cNvSpPr txBox="1"/>
            <p:nvPr/>
          </p:nvSpPr>
          <p:spPr>
            <a:xfrm>
              <a:off x="1380595" y="4115970"/>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54" name="文本框 53">
              <a:extLst>
                <a:ext uri="{FF2B5EF4-FFF2-40B4-BE49-F238E27FC236}">
                  <a16:creationId xmlns:a16="http://schemas.microsoft.com/office/drawing/2014/main" id="{2E048470-9AA6-43F0-ABEB-430DC5A355C1}"/>
                </a:ext>
              </a:extLst>
            </p:cNvPr>
            <p:cNvSpPr txBox="1"/>
            <p:nvPr/>
          </p:nvSpPr>
          <p:spPr>
            <a:xfrm>
              <a:off x="1141738" y="4473292"/>
              <a:ext cx="2295534" cy="702052"/>
            </a:xfrm>
            <a:prstGeom prst="rect">
              <a:avLst/>
            </a:prstGeom>
            <a:noFill/>
          </p:spPr>
          <p:txBody>
            <a:bodyPr wrap="square" rtlCol="0">
              <a:spAutoFit/>
            </a:bodyPr>
            <a:lstStyle/>
            <a:p>
              <a:pPr algn="ctr">
                <a:lnSpc>
                  <a:spcPct val="150000"/>
                </a:lnSpc>
              </a:pPr>
              <a:r>
                <a:rPr lang="zh-CN" altLang="en-US" sz="1400" dirty="0">
                  <a:solidFill>
                    <a:schemeClr val="accent2"/>
                  </a:solidFill>
                  <a:latin typeface="+mn-ea"/>
                </a:rPr>
                <a:t>请输入你的正文内容</a:t>
              </a:r>
              <a:endParaRPr lang="en-US" altLang="zh-CN" sz="1400" dirty="0">
                <a:solidFill>
                  <a:schemeClr val="accent2"/>
                </a:solidFill>
                <a:latin typeface="+mn-ea"/>
              </a:endParaRPr>
            </a:p>
            <a:p>
              <a:pPr algn="ctr">
                <a:lnSpc>
                  <a:spcPct val="150000"/>
                </a:lnSpc>
              </a:pPr>
              <a:r>
                <a:rPr lang="zh-CN" altLang="en-US" sz="1400" dirty="0">
                  <a:solidFill>
                    <a:schemeClr val="accent2"/>
                  </a:solidFill>
                  <a:latin typeface="+mn-ea"/>
                </a:rPr>
                <a:t>请输入你的正文内容</a:t>
              </a:r>
              <a:endParaRPr lang="en-US" altLang="zh-CN" sz="1400" dirty="0">
                <a:solidFill>
                  <a:schemeClr val="accent2"/>
                </a:solidFill>
                <a:latin typeface="+mn-ea"/>
              </a:endParaRPr>
            </a:p>
          </p:txBody>
        </p:sp>
      </p:grpSp>
      <p:grpSp>
        <p:nvGrpSpPr>
          <p:cNvPr id="55" name="组合 54">
            <a:extLst>
              <a:ext uri="{FF2B5EF4-FFF2-40B4-BE49-F238E27FC236}">
                <a16:creationId xmlns:a16="http://schemas.microsoft.com/office/drawing/2014/main" id="{7086E300-202D-45EA-82EB-7A086BFEAD48}"/>
              </a:ext>
            </a:extLst>
          </p:cNvPr>
          <p:cNvGrpSpPr/>
          <p:nvPr/>
        </p:nvGrpSpPr>
        <p:grpSpPr>
          <a:xfrm>
            <a:off x="9363067" y="4657078"/>
            <a:ext cx="2295534" cy="1059374"/>
            <a:chOff x="1141738" y="4115970"/>
            <a:chExt cx="2295534" cy="1059374"/>
          </a:xfrm>
        </p:grpSpPr>
        <p:sp>
          <p:nvSpPr>
            <p:cNvPr id="56" name="文本框 55">
              <a:extLst>
                <a:ext uri="{FF2B5EF4-FFF2-40B4-BE49-F238E27FC236}">
                  <a16:creationId xmlns:a16="http://schemas.microsoft.com/office/drawing/2014/main" id="{D4D5B6FC-2659-414D-A392-2F7F6495F768}"/>
                </a:ext>
              </a:extLst>
            </p:cNvPr>
            <p:cNvSpPr txBox="1"/>
            <p:nvPr/>
          </p:nvSpPr>
          <p:spPr>
            <a:xfrm>
              <a:off x="1380595" y="4115970"/>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57" name="文本框 56">
              <a:extLst>
                <a:ext uri="{FF2B5EF4-FFF2-40B4-BE49-F238E27FC236}">
                  <a16:creationId xmlns:a16="http://schemas.microsoft.com/office/drawing/2014/main" id="{90391648-9FA6-41D6-993A-E46B30058580}"/>
                </a:ext>
              </a:extLst>
            </p:cNvPr>
            <p:cNvSpPr txBox="1"/>
            <p:nvPr/>
          </p:nvSpPr>
          <p:spPr>
            <a:xfrm>
              <a:off x="1141738" y="4473292"/>
              <a:ext cx="2295534" cy="702052"/>
            </a:xfrm>
            <a:prstGeom prst="rect">
              <a:avLst/>
            </a:prstGeom>
            <a:noFill/>
          </p:spPr>
          <p:txBody>
            <a:bodyPr wrap="square" rtlCol="0">
              <a:spAutoFit/>
            </a:bodyPr>
            <a:lstStyle/>
            <a:p>
              <a:pPr algn="ctr">
                <a:lnSpc>
                  <a:spcPct val="15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5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grpSp>
    </p:spTree>
    <p:extLst>
      <p:ext uri="{BB962C8B-B14F-4D97-AF65-F5344CB8AC3E}">
        <p14:creationId xmlns:p14="http://schemas.microsoft.com/office/powerpoint/2010/main" val="2356680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a:extLst>
              <a:ext uri="{FF2B5EF4-FFF2-40B4-BE49-F238E27FC236}">
                <a16:creationId xmlns:a16="http://schemas.microsoft.com/office/drawing/2014/main" id="{8DB9E59D-F7BE-4317-9072-F45CC45B07EF}"/>
              </a:ext>
            </a:extLst>
          </p:cNvPr>
          <p:cNvCxnSpPr>
            <a:cxnSpLocks/>
          </p:cNvCxnSpPr>
          <p:nvPr/>
        </p:nvCxnSpPr>
        <p:spPr>
          <a:xfrm flipH="1">
            <a:off x="4474083" y="5139737"/>
            <a:ext cx="350383" cy="350383"/>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2E9E7A7-F69D-4369-8EC8-FEA5F086CF49}"/>
              </a:ext>
            </a:extLst>
          </p:cNvPr>
          <p:cNvCxnSpPr>
            <a:cxnSpLocks/>
          </p:cNvCxnSpPr>
          <p:nvPr/>
        </p:nvCxnSpPr>
        <p:spPr>
          <a:xfrm>
            <a:off x="7366000" y="5139737"/>
            <a:ext cx="350383" cy="350383"/>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AAF8544-45C2-4678-91EB-0B58E99C7230}"/>
              </a:ext>
            </a:extLst>
          </p:cNvPr>
          <p:cNvCxnSpPr>
            <a:cxnSpLocks/>
          </p:cNvCxnSpPr>
          <p:nvPr/>
        </p:nvCxnSpPr>
        <p:spPr>
          <a:xfrm flipH="1" flipV="1">
            <a:off x="4474083" y="2234860"/>
            <a:ext cx="350383" cy="350383"/>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DDE690F-1FC6-42BD-BD35-6C961C251EF5}"/>
              </a:ext>
            </a:extLst>
          </p:cNvPr>
          <p:cNvCxnSpPr>
            <a:cxnSpLocks/>
          </p:cNvCxnSpPr>
          <p:nvPr/>
        </p:nvCxnSpPr>
        <p:spPr>
          <a:xfrm flipH="1" flipV="1">
            <a:off x="1831691" y="5488703"/>
            <a:ext cx="2644774" cy="0"/>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1FEA59D-E793-45D3-88B1-47A6BFB2A310}"/>
              </a:ext>
            </a:extLst>
          </p:cNvPr>
          <p:cNvCxnSpPr>
            <a:cxnSpLocks/>
          </p:cNvCxnSpPr>
          <p:nvPr/>
        </p:nvCxnSpPr>
        <p:spPr>
          <a:xfrm flipH="1">
            <a:off x="1831691" y="2236277"/>
            <a:ext cx="2644774" cy="0"/>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7A78E5D-3544-41DE-A224-C907F372D4CC}"/>
              </a:ext>
            </a:extLst>
          </p:cNvPr>
          <p:cNvCxnSpPr>
            <a:cxnSpLocks/>
          </p:cNvCxnSpPr>
          <p:nvPr/>
        </p:nvCxnSpPr>
        <p:spPr>
          <a:xfrm flipV="1">
            <a:off x="7366000" y="2237083"/>
            <a:ext cx="350383" cy="350383"/>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9156329-7C97-473B-9AA0-C93AEA9EE08B}"/>
              </a:ext>
            </a:extLst>
          </p:cNvPr>
          <p:cNvCxnSpPr>
            <a:cxnSpLocks/>
          </p:cNvCxnSpPr>
          <p:nvPr/>
        </p:nvCxnSpPr>
        <p:spPr>
          <a:xfrm flipV="1">
            <a:off x="7714002" y="5488703"/>
            <a:ext cx="2646307" cy="0"/>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7751E02-0629-4C26-981F-729D85A68B6B}"/>
              </a:ext>
            </a:extLst>
          </p:cNvPr>
          <p:cNvCxnSpPr>
            <a:cxnSpLocks/>
          </p:cNvCxnSpPr>
          <p:nvPr/>
        </p:nvCxnSpPr>
        <p:spPr>
          <a:xfrm>
            <a:off x="7714002" y="2238569"/>
            <a:ext cx="2646307" cy="0"/>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193F4E17-C137-494A-A25F-1A05B1449FB1}"/>
              </a:ext>
            </a:extLst>
          </p:cNvPr>
          <p:cNvSpPr/>
          <p:nvPr/>
        </p:nvSpPr>
        <p:spPr>
          <a:xfrm>
            <a:off x="4514850" y="2294164"/>
            <a:ext cx="3162300" cy="3162300"/>
          </a:xfrm>
          <a:prstGeom prst="ellipse">
            <a:avLst/>
          </a:prstGeom>
          <a:noFill/>
          <a:ln w="12700">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C6F9C131-8E8B-4278-A345-FC5815C9FE1E}"/>
              </a:ext>
            </a:extLst>
          </p:cNvPr>
          <p:cNvGrpSpPr/>
          <p:nvPr/>
        </p:nvGrpSpPr>
        <p:grpSpPr>
          <a:xfrm>
            <a:off x="4637088" y="2416402"/>
            <a:ext cx="2917826" cy="2917824"/>
            <a:chOff x="4637088" y="1970088"/>
            <a:chExt cx="2917826" cy="2917824"/>
          </a:xfrm>
        </p:grpSpPr>
        <p:pic>
          <p:nvPicPr>
            <p:cNvPr id="6" name="图形 5">
              <a:extLst>
                <a:ext uri="{FF2B5EF4-FFF2-40B4-BE49-F238E27FC236}">
                  <a16:creationId xmlns:a16="http://schemas.microsoft.com/office/drawing/2014/main" id="{54E44251-8BBA-4F7A-8768-4CEB65BBBB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6000" y="2159000"/>
              <a:ext cx="2540000" cy="2540000"/>
            </a:xfrm>
            <a:prstGeom prst="rect">
              <a:avLst/>
            </a:prstGeom>
          </p:spPr>
        </p:pic>
        <p:sp>
          <p:nvSpPr>
            <p:cNvPr id="7" name="椭圆 6">
              <a:extLst>
                <a:ext uri="{FF2B5EF4-FFF2-40B4-BE49-F238E27FC236}">
                  <a16:creationId xmlns:a16="http://schemas.microsoft.com/office/drawing/2014/main" id="{713963EA-B899-474D-ADF8-8D3F8C62CA9F}"/>
                </a:ext>
              </a:extLst>
            </p:cNvPr>
            <p:cNvSpPr/>
            <p:nvPr/>
          </p:nvSpPr>
          <p:spPr>
            <a:xfrm>
              <a:off x="4637088" y="1970088"/>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05F4CC4-BEB4-42FB-B19E-646461BF67FC}"/>
                </a:ext>
              </a:extLst>
            </p:cNvPr>
            <p:cNvSpPr/>
            <p:nvPr/>
          </p:nvSpPr>
          <p:spPr>
            <a:xfrm>
              <a:off x="6869114" y="1970088"/>
              <a:ext cx="685800" cy="685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D883C75-89DB-4E21-A185-354054EDBDC1}"/>
                </a:ext>
              </a:extLst>
            </p:cNvPr>
            <p:cNvSpPr/>
            <p:nvPr/>
          </p:nvSpPr>
          <p:spPr>
            <a:xfrm>
              <a:off x="4637088" y="4202112"/>
              <a:ext cx="685800" cy="685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E9BBE13-2C1A-4BC2-B6A4-DD5C4E61AF9E}"/>
                </a:ext>
              </a:extLst>
            </p:cNvPr>
            <p:cNvSpPr/>
            <p:nvPr/>
          </p:nvSpPr>
          <p:spPr>
            <a:xfrm>
              <a:off x="6869114" y="4202112"/>
              <a:ext cx="685800" cy="685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a:extLst>
                <a:ext uri="{FF2B5EF4-FFF2-40B4-BE49-F238E27FC236}">
                  <a16:creationId xmlns:a16="http://schemas.microsoft.com/office/drawing/2014/main" id="{1CD55DAA-609C-4080-9239-176E28A61D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1226" y="2054226"/>
              <a:ext cx="517524" cy="517524"/>
            </a:xfrm>
            <a:prstGeom prst="rect">
              <a:avLst/>
            </a:prstGeom>
          </p:spPr>
        </p:pic>
        <p:pic>
          <p:nvPicPr>
            <p:cNvPr id="14" name="图形 13">
              <a:extLst>
                <a:ext uri="{FF2B5EF4-FFF2-40B4-BE49-F238E27FC236}">
                  <a16:creationId xmlns:a16="http://schemas.microsoft.com/office/drawing/2014/main" id="{3B432233-DD8C-48A1-AC4F-81F9342DB5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53252" y="2054226"/>
              <a:ext cx="517524" cy="517524"/>
            </a:xfrm>
            <a:prstGeom prst="rect">
              <a:avLst/>
            </a:prstGeom>
          </p:spPr>
        </p:pic>
        <p:pic>
          <p:nvPicPr>
            <p:cNvPr id="16" name="图形 15">
              <a:extLst>
                <a:ext uri="{FF2B5EF4-FFF2-40B4-BE49-F238E27FC236}">
                  <a16:creationId xmlns:a16="http://schemas.microsoft.com/office/drawing/2014/main" id="{01442FC3-6158-4AEC-8FB5-F800AABB4A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0282" y="4355307"/>
              <a:ext cx="379412" cy="379412"/>
            </a:xfrm>
            <a:prstGeom prst="rect">
              <a:avLst/>
            </a:prstGeom>
          </p:spPr>
        </p:pic>
        <p:pic>
          <p:nvPicPr>
            <p:cNvPr id="18" name="图形 17">
              <a:extLst>
                <a:ext uri="{FF2B5EF4-FFF2-40B4-BE49-F238E27FC236}">
                  <a16:creationId xmlns:a16="http://schemas.microsoft.com/office/drawing/2014/main" id="{FA3C02D9-9F89-410E-B25E-2FA8FFC6BB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04051" y="4378643"/>
              <a:ext cx="415924" cy="332740"/>
            </a:xfrm>
            <a:prstGeom prst="rect">
              <a:avLst/>
            </a:prstGeom>
          </p:spPr>
        </p:pic>
      </p:grpSp>
      <p:grpSp>
        <p:nvGrpSpPr>
          <p:cNvPr id="2" name="组合 1">
            <a:extLst>
              <a:ext uri="{FF2B5EF4-FFF2-40B4-BE49-F238E27FC236}">
                <a16:creationId xmlns:a16="http://schemas.microsoft.com/office/drawing/2014/main" id="{37336276-AB26-4206-B11F-34037D8F0049}"/>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EE7C3D8B-BC7C-4C4B-ABC8-3ADB4390E802}"/>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存在问题</a:t>
              </a:r>
            </a:p>
          </p:txBody>
        </p:sp>
        <p:sp>
          <p:nvSpPr>
            <p:cNvPr id="4" name="矩形 3">
              <a:extLst>
                <a:ext uri="{FF2B5EF4-FFF2-40B4-BE49-F238E27FC236}">
                  <a16:creationId xmlns:a16="http://schemas.microsoft.com/office/drawing/2014/main" id="{8FD497AC-CA50-48D3-868D-E077D75BB95E}"/>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EXISTING PROBLEM</a:t>
              </a:r>
            </a:p>
          </p:txBody>
        </p:sp>
      </p:grpSp>
      <p:sp>
        <p:nvSpPr>
          <p:cNvPr id="53" name="文本框 52">
            <a:extLst>
              <a:ext uri="{FF2B5EF4-FFF2-40B4-BE49-F238E27FC236}">
                <a16:creationId xmlns:a16="http://schemas.microsoft.com/office/drawing/2014/main" id="{E6705B1A-6414-433D-B892-57FF76059D67}"/>
              </a:ext>
            </a:extLst>
          </p:cNvPr>
          <p:cNvSpPr txBox="1"/>
          <p:nvPr/>
        </p:nvSpPr>
        <p:spPr>
          <a:xfrm>
            <a:off x="1622647" y="1743647"/>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54" name="文本框 53">
            <a:extLst>
              <a:ext uri="{FF2B5EF4-FFF2-40B4-BE49-F238E27FC236}">
                <a16:creationId xmlns:a16="http://schemas.microsoft.com/office/drawing/2014/main" id="{D7EBA770-5D1D-47FC-98F8-DE755D44CB6D}"/>
              </a:ext>
            </a:extLst>
          </p:cNvPr>
          <p:cNvSpPr txBox="1"/>
          <p:nvPr/>
        </p:nvSpPr>
        <p:spPr>
          <a:xfrm>
            <a:off x="1622647" y="5528516"/>
            <a:ext cx="1815908" cy="430887"/>
          </a:xfrm>
          <a:prstGeom prst="rect">
            <a:avLst/>
          </a:prstGeom>
          <a:noFill/>
        </p:spPr>
        <p:txBody>
          <a:bodyPr wrap="square" rtlCol="0">
            <a:spAutoFit/>
          </a:bodyPr>
          <a:lstStyle/>
          <a:p>
            <a:pPr algn="ctr"/>
            <a:r>
              <a:rPr lang="zh-CN" altLang="en-US" sz="2200" b="1" dirty="0">
                <a:solidFill>
                  <a:schemeClr val="accent5"/>
                </a:solidFill>
                <a:latin typeface="+mj-ea"/>
                <a:ea typeface="+mj-ea"/>
              </a:rPr>
              <a:t>输入小标题</a:t>
            </a:r>
          </a:p>
        </p:txBody>
      </p:sp>
      <p:sp>
        <p:nvSpPr>
          <p:cNvPr id="57" name="文本框 56">
            <a:extLst>
              <a:ext uri="{FF2B5EF4-FFF2-40B4-BE49-F238E27FC236}">
                <a16:creationId xmlns:a16="http://schemas.microsoft.com/office/drawing/2014/main" id="{F83409CD-E85E-4BCE-98A1-1046674F8359}"/>
              </a:ext>
            </a:extLst>
          </p:cNvPr>
          <p:cNvSpPr txBox="1"/>
          <p:nvPr/>
        </p:nvSpPr>
        <p:spPr>
          <a:xfrm>
            <a:off x="7510462" y="1743647"/>
            <a:ext cx="1815908" cy="430887"/>
          </a:xfrm>
          <a:prstGeom prst="rect">
            <a:avLst/>
          </a:prstGeom>
          <a:noFill/>
        </p:spPr>
        <p:txBody>
          <a:bodyPr wrap="square" rtlCol="0">
            <a:spAutoFit/>
          </a:bodyPr>
          <a:lstStyle/>
          <a:p>
            <a:pPr algn="ctr"/>
            <a:r>
              <a:rPr lang="zh-CN" altLang="en-US" sz="2200" b="1" dirty="0">
                <a:solidFill>
                  <a:schemeClr val="accent3"/>
                </a:solidFill>
                <a:latin typeface="+mj-ea"/>
                <a:ea typeface="+mj-ea"/>
              </a:rPr>
              <a:t>输入小标题</a:t>
            </a:r>
          </a:p>
        </p:txBody>
      </p:sp>
      <p:sp>
        <p:nvSpPr>
          <p:cNvPr id="58" name="文本框 57">
            <a:extLst>
              <a:ext uri="{FF2B5EF4-FFF2-40B4-BE49-F238E27FC236}">
                <a16:creationId xmlns:a16="http://schemas.microsoft.com/office/drawing/2014/main" id="{DEDB3E1D-7328-4C1F-9B7B-D5E7D31FFDF8}"/>
              </a:ext>
            </a:extLst>
          </p:cNvPr>
          <p:cNvSpPr txBox="1"/>
          <p:nvPr/>
        </p:nvSpPr>
        <p:spPr>
          <a:xfrm>
            <a:off x="7510462" y="5528516"/>
            <a:ext cx="1815908" cy="430887"/>
          </a:xfrm>
          <a:prstGeom prst="rect">
            <a:avLst/>
          </a:prstGeom>
          <a:noFill/>
        </p:spPr>
        <p:txBody>
          <a:bodyPr wrap="square" rtlCol="0">
            <a:spAutoFit/>
          </a:bodyPr>
          <a:lstStyle/>
          <a:p>
            <a:pPr algn="ctr"/>
            <a:r>
              <a:rPr lang="zh-CN" altLang="en-US" sz="2200" b="1" dirty="0">
                <a:solidFill>
                  <a:schemeClr val="accent4"/>
                </a:solidFill>
                <a:latin typeface="+mj-ea"/>
                <a:ea typeface="+mj-ea"/>
              </a:rPr>
              <a:t>输入小标题</a:t>
            </a:r>
          </a:p>
        </p:txBody>
      </p:sp>
      <p:sp>
        <p:nvSpPr>
          <p:cNvPr id="59" name="文本框 58">
            <a:extLst>
              <a:ext uri="{FF2B5EF4-FFF2-40B4-BE49-F238E27FC236}">
                <a16:creationId xmlns:a16="http://schemas.microsoft.com/office/drawing/2014/main" id="{BFB57D29-8344-44E6-931B-9AF110ABD518}"/>
              </a:ext>
            </a:extLst>
          </p:cNvPr>
          <p:cNvSpPr txBox="1"/>
          <p:nvPr/>
        </p:nvSpPr>
        <p:spPr>
          <a:xfrm>
            <a:off x="1734331" y="2301535"/>
            <a:ext cx="2882119" cy="848502"/>
          </a:xfrm>
          <a:prstGeom prst="rect">
            <a:avLst/>
          </a:prstGeom>
          <a:noFill/>
        </p:spPr>
        <p:txBody>
          <a:bodyPr wrap="square" rtlCol="0">
            <a:spAutoFit/>
          </a:bodyPr>
          <a:lstStyle/>
          <a:p>
            <a:pPr>
              <a:lnSpc>
                <a:spcPct val="130000"/>
              </a:lnSpc>
            </a:pPr>
            <a:r>
              <a:rPr lang="zh-CN" altLang="en-US" sz="1300" dirty="0">
                <a:solidFill>
                  <a:schemeClr val="accent1"/>
                </a:solidFill>
                <a:latin typeface="+mn-ea"/>
              </a:rPr>
              <a:t>请输入你的正文 请输入你的正文</a:t>
            </a:r>
            <a:endParaRPr lang="en-US" altLang="zh-CN" sz="1300" dirty="0">
              <a:solidFill>
                <a:schemeClr val="accent1"/>
              </a:solidFill>
              <a:latin typeface="+mn-ea"/>
            </a:endParaRPr>
          </a:p>
          <a:p>
            <a:pPr>
              <a:lnSpc>
                <a:spcPct val="130000"/>
              </a:lnSpc>
            </a:pPr>
            <a:r>
              <a:rPr lang="zh-CN" altLang="en-US" sz="1300" dirty="0">
                <a:solidFill>
                  <a:schemeClr val="accent1"/>
                </a:solidFill>
                <a:latin typeface="+mn-ea"/>
              </a:rPr>
              <a:t>请输入你的正文 请输入你的正文</a:t>
            </a:r>
            <a:endParaRPr lang="en-US" altLang="zh-CN" sz="1300" dirty="0">
              <a:solidFill>
                <a:schemeClr val="accent1"/>
              </a:solidFill>
              <a:latin typeface="+mn-ea"/>
            </a:endParaRPr>
          </a:p>
          <a:p>
            <a:pPr>
              <a:lnSpc>
                <a:spcPct val="130000"/>
              </a:lnSpc>
            </a:pPr>
            <a:r>
              <a:rPr lang="zh-CN" altLang="en-US" sz="1300" dirty="0">
                <a:solidFill>
                  <a:schemeClr val="accent1"/>
                </a:solidFill>
                <a:latin typeface="+mn-ea"/>
              </a:rPr>
              <a:t>请输入你的正文 请输入你的正文</a:t>
            </a:r>
            <a:endParaRPr lang="en-US" altLang="zh-CN" sz="1300" dirty="0">
              <a:solidFill>
                <a:schemeClr val="accent1"/>
              </a:solidFill>
              <a:latin typeface="+mn-ea"/>
            </a:endParaRPr>
          </a:p>
        </p:txBody>
      </p:sp>
      <p:sp>
        <p:nvSpPr>
          <p:cNvPr id="61" name="文本框 60">
            <a:extLst>
              <a:ext uri="{FF2B5EF4-FFF2-40B4-BE49-F238E27FC236}">
                <a16:creationId xmlns:a16="http://schemas.microsoft.com/office/drawing/2014/main" id="{506AF598-DDD9-4546-B558-5B734E6F4761}"/>
              </a:ext>
            </a:extLst>
          </p:cNvPr>
          <p:cNvSpPr txBox="1"/>
          <p:nvPr/>
        </p:nvSpPr>
        <p:spPr>
          <a:xfrm>
            <a:off x="7620137" y="2301535"/>
            <a:ext cx="2584177" cy="848502"/>
          </a:xfrm>
          <a:prstGeom prst="rect">
            <a:avLst/>
          </a:prstGeom>
          <a:noFill/>
        </p:spPr>
        <p:txBody>
          <a:bodyPr wrap="square" rtlCol="0">
            <a:spAutoFit/>
          </a:bodyPr>
          <a:lstStyle/>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p:txBody>
      </p:sp>
      <p:sp>
        <p:nvSpPr>
          <p:cNvPr id="62" name="文本框 61">
            <a:extLst>
              <a:ext uri="{FF2B5EF4-FFF2-40B4-BE49-F238E27FC236}">
                <a16:creationId xmlns:a16="http://schemas.microsoft.com/office/drawing/2014/main" id="{D5529C8C-00D7-4FD4-962C-4D2CC2A88A99}"/>
              </a:ext>
            </a:extLst>
          </p:cNvPr>
          <p:cNvSpPr txBox="1"/>
          <p:nvPr/>
        </p:nvSpPr>
        <p:spPr>
          <a:xfrm>
            <a:off x="1734331" y="4640260"/>
            <a:ext cx="2584177" cy="848502"/>
          </a:xfrm>
          <a:prstGeom prst="rect">
            <a:avLst/>
          </a:prstGeom>
          <a:noFill/>
        </p:spPr>
        <p:txBody>
          <a:bodyPr wrap="square" rtlCol="0">
            <a:spAutoFit/>
          </a:bodyPr>
          <a:lstStyle/>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p:txBody>
      </p:sp>
      <p:sp>
        <p:nvSpPr>
          <p:cNvPr id="63" name="文本框 62">
            <a:extLst>
              <a:ext uri="{FF2B5EF4-FFF2-40B4-BE49-F238E27FC236}">
                <a16:creationId xmlns:a16="http://schemas.microsoft.com/office/drawing/2014/main" id="{99C4A234-8C9A-448B-96CA-E3A932BC469F}"/>
              </a:ext>
            </a:extLst>
          </p:cNvPr>
          <p:cNvSpPr txBox="1"/>
          <p:nvPr/>
        </p:nvSpPr>
        <p:spPr>
          <a:xfrm>
            <a:off x="7620137" y="4640260"/>
            <a:ext cx="2584177" cy="848502"/>
          </a:xfrm>
          <a:prstGeom prst="rect">
            <a:avLst/>
          </a:prstGeom>
          <a:noFill/>
        </p:spPr>
        <p:txBody>
          <a:bodyPr wrap="square" rtlCol="0">
            <a:spAutoFit/>
          </a:bodyPr>
          <a:lstStyle/>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p:txBody>
      </p:sp>
    </p:spTree>
    <p:extLst>
      <p:ext uri="{BB962C8B-B14F-4D97-AF65-F5344CB8AC3E}">
        <p14:creationId xmlns:p14="http://schemas.microsoft.com/office/powerpoint/2010/main" val="4073169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5B70C2FD-46B2-43FF-B601-099ACD0EEDD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5" name="矩形 24">
            <a:extLst>
              <a:ext uri="{FF2B5EF4-FFF2-40B4-BE49-F238E27FC236}">
                <a16:creationId xmlns:a16="http://schemas.microsoft.com/office/drawing/2014/main" id="{FF10BC75-54C9-4F90-9BEE-0FD5CFC041EE}"/>
              </a:ext>
            </a:extLst>
          </p:cNvPr>
          <p:cNvSpPr/>
          <p:nvPr/>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F12A8CD-6462-46B1-9073-B62CF9F78DBE}"/>
              </a:ext>
            </a:extLst>
          </p:cNvPr>
          <p:cNvSpPr txBox="1"/>
          <p:nvPr/>
        </p:nvSpPr>
        <p:spPr>
          <a:xfrm>
            <a:off x="2937120" y="1897901"/>
            <a:ext cx="3213100" cy="1862048"/>
          </a:xfrm>
          <a:prstGeom prst="rect">
            <a:avLst/>
          </a:prstGeom>
          <a:noFill/>
          <a:effectLst>
            <a:outerShdw blurRad="50800" dist="25400" dir="2700000" algn="ctr" rotWithShape="0">
              <a:srgbClr val="000000">
                <a:alpha val="43137"/>
              </a:srgbClr>
            </a:outerShdw>
          </a:effectLst>
        </p:spPr>
        <p:txBody>
          <a:bodyPr wrap="square" rtlCol="0">
            <a:spAutoFit/>
          </a:bodyPr>
          <a:lstStyle/>
          <a:p>
            <a:r>
              <a:rPr lang="en-US" altLang="zh-CN" sz="11500" dirty="0">
                <a:solidFill>
                  <a:schemeClr val="bg2"/>
                </a:solidFill>
                <a:latin typeface="+mj-lt"/>
              </a:rPr>
              <a:t>P</a:t>
            </a:r>
            <a:r>
              <a:rPr lang="en-US" altLang="zh-CN" sz="6000" dirty="0">
                <a:solidFill>
                  <a:schemeClr val="bg2"/>
                </a:solidFill>
                <a:latin typeface="+mj-lt"/>
              </a:rPr>
              <a:t>art </a:t>
            </a:r>
            <a:r>
              <a:rPr lang="en-US" altLang="zh-CN" sz="11500" dirty="0">
                <a:solidFill>
                  <a:schemeClr val="bg2"/>
                </a:solidFill>
                <a:latin typeface="+mj-lt"/>
              </a:rPr>
              <a:t>3</a:t>
            </a:r>
            <a:endParaRPr lang="zh-CN" altLang="en-US" sz="11500" dirty="0">
              <a:solidFill>
                <a:schemeClr val="bg2"/>
              </a:solidFill>
              <a:latin typeface="+mj-lt"/>
            </a:endParaRPr>
          </a:p>
        </p:txBody>
      </p:sp>
      <p:sp>
        <p:nvSpPr>
          <p:cNvPr id="16" name="流程图: 离页连接符 15">
            <a:extLst>
              <a:ext uri="{FF2B5EF4-FFF2-40B4-BE49-F238E27FC236}">
                <a16:creationId xmlns:a16="http://schemas.microsoft.com/office/drawing/2014/main" id="{FB1F1B09-A85D-4C34-A0E7-065BE6C74862}"/>
              </a:ext>
            </a:extLst>
          </p:cNvPr>
          <p:cNvSpPr/>
          <p:nvPr/>
        </p:nvSpPr>
        <p:spPr>
          <a:xfrm flipV="1">
            <a:off x="0" y="5467350"/>
            <a:ext cx="12192000" cy="139064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08AE445B-7E87-440D-AEB4-2A043604394F}"/>
              </a:ext>
            </a:extLst>
          </p:cNvPr>
          <p:cNvGrpSpPr/>
          <p:nvPr/>
        </p:nvGrpSpPr>
        <p:grpSpPr>
          <a:xfrm>
            <a:off x="5778500" y="5958383"/>
            <a:ext cx="635000" cy="635000"/>
            <a:chOff x="5724525" y="5599608"/>
            <a:chExt cx="742950" cy="742950"/>
          </a:xfrm>
        </p:grpSpPr>
        <p:sp>
          <p:nvSpPr>
            <p:cNvPr id="21" name="椭圆 20">
              <a:extLst>
                <a:ext uri="{FF2B5EF4-FFF2-40B4-BE49-F238E27FC236}">
                  <a16:creationId xmlns:a16="http://schemas.microsoft.com/office/drawing/2014/main" id="{2030A148-857B-4D88-B4AB-191121441B22}"/>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形 21">
              <a:extLst>
                <a:ext uri="{FF2B5EF4-FFF2-40B4-BE49-F238E27FC236}">
                  <a16:creationId xmlns:a16="http://schemas.microsoft.com/office/drawing/2014/main" id="{DDC20F3B-BE9C-45C7-BF5C-A168F1BAA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
        <p:nvSpPr>
          <p:cNvPr id="13" name="文本框 12">
            <a:extLst>
              <a:ext uri="{FF2B5EF4-FFF2-40B4-BE49-F238E27FC236}">
                <a16:creationId xmlns:a16="http://schemas.microsoft.com/office/drawing/2014/main" id="{DE8B325D-F0D1-461D-BBFC-393A84E8D64B}"/>
              </a:ext>
            </a:extLst>
          </p:cNvPr>
          <p:cNvSpPr txBox="1"/>
          <p:nvPr/>
        </p:nvSpPr>
        <p:spPr>
          <a:xfrm>
            <a:off x="6282699" y="2238130"/>
            <a:ext cx="2959481" cy="830997"/>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zh-CN" altLang="en-US" sz="4800" b="1" dirty="0">
                <a:solidFill>
                  <a:schemeClr val="bg2"/>
                </a:solidFill>
                <a:latin typeface="+mj-ea"/>
                <a:ea typeface="+mj-ea"/>
              </a:rPr>
              <a:t>改正措施</a:t>
            </a:r>
          </a:p>
        </p:txBody>
      </p:sp>
      <p:sp>
        <p:nvSpPr>
          <p:cNvPr id="14" name="矩形 13">
            <a:extLst>
              <a:ext uri="{FF2B5EF4-FFF2-40B4-BE49-F238E27FC236}">
                <a16:creationId xmlns:a16="http://schemas.microsoft.com/office/drawing/2014/main" id="{3F526ABC-8318-492A-AA3E-AFA96E7B98D3}"/>
              </a:ext>
            </a:extLst>
          </p:cNvPr>
          <p:cNvSpPr/>
          <p:nvPr/>
        </p:nvSpPr>
        <p:spPr>
          <a:xfrm>
            <a:off x="6282699" y="3102527"/>
            <a:ext cx="2934081" cy="338554"/>
          </a:xfrm>
          <a:prstGeom prst="rect">
            <a:avLst/>
          </a:prstGeom>
          <a:effectLst>
            <a:outerShdw blurRad="50800" dist="25400" dir="2700000" algn="ctr" rotWithShape="0">
              <a:srgbClr val="000000">
                <a:alpha val="43137"/>
              </a:srgbClr>
            </a:outerShdw>
          </a:effectLst>
        </p:spPr>
        <p:txBody>
          <a:bodyPr wrap="square">
            <a:spAutoFit/>
          </a:bodyPr>
          <a:lstStyle/>
          <a:p>
            <a:pPr lvl="0" algn="dist">
              <a:defRPr/>
            </a:pPr>
            <a:r>
              <a:rPr lang="en-US" altLang="zh-CN" sz="1600" dirty="0">
                <a:solidFill>
                  <a:schemeClr val="bg2"/>
                </a:solidFill>
                <a:latin typeface="微软雅黑 Light" panose="020B0502040204020203" pitchFamily="34" charset="-122"/>
                <a:ea typeface="微软雅黑 Light" panose="020B0502040204020203" pitchFamily="34" charset="-122"/>
              </a:rPr>
              <a:t>CORRECTIVE MEASURE</a:t>
            </a:r>
          </a:p>
        </p:txBody>
      </p:sp>
    </p:spTree>
    <p:extLst>
      <p:ext uri="{BB962C8B-B14F-4D97-AF65-F5344CB8AC3E}">
        <p14:creationId xmlns:p14="http://schemas.microsoft.com/office/powerpoint/2010/main" val="3070235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4389316-8323-45C6-9B9D-0BC14671BDF7}"/>
              </a:ext>
            </a:extLst>
          </p:cNvPr>
          <p:cNvGrpSpPr/>
          <p:nvPr/>
        </p:nvGrpSpPr>
        <p:grpSpPr>
          <a:xfrm>
            <a:off x="4824466" y="240701"/>
            <a:ext cx="2543068" cy="1003899"/>
            <a:chOff x="4824466" y="240701"/>
            <a:chExt cx="2543068" cy="1003899"/>
          </a:xfrm>
        </p:grpSpPr>
        <p:sp>
          <p:nvSpPr>
            <p:cNvPr id="5" name="文本框 4">
              <a:extLst>
                <a:ext uri="{FF2B5EF4-FFF2-40B4-BE49-F238E27FC236}">
                  <a16:creationId xmlns:a16="http://schemas.microsoft.com/office/drawing/2014/main" id="{B576FFD3-2971-4A35-89D2-E0A61FD5EE6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改正措施</a:t>
              </a:r>
            </a:p>
          </p:txBody>
        </p:sp>
        <p:sp>
          <p:nvSpPr>
            <p:cNvPr id="6" name="矩形 5">
              <a:extLst>
                <a:ext uri="{FF2B5EF4-FFF2-40B4-BE49-F238E27FC236}">
                  <a16:creationId xmlns:a16="http://schemas.microsoft.com/office/drawing/2014/main" id="{EE0BC787-37C5-4FAE-995B-0D9082E8A835}"/>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CORRECTIVE MEASURE</a:t>
              </a:r>
            </a:p>
          </p:txBody>
        </p:sp>
      </p:grpSp>
      <p:pic>
        <p:nvPicPr>
          <p:cNvPr id="14" name="图片 13">
            <a:extLst>
              <a:ext uri="{FF2B5EF4-FFF2-40B4-BE49-F238E27FC236}">
                <a16:creationId xmlns:a16="http://schemas.microsoft.com/office/drawing/2014/main" id="{6AFCA59A-AA18-49C6-91E5-286EC1317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14" y="4829008"/>
            <a:ext cx="9296400" cy="610621"/>
          </a:xfrm>
          <a:prstGeom prst="rect">
            <a:avLst/>
          </a:prstGeom>
        </p:spPr>
      </p:pic>
      <p:grpSp>
        <p:nvGrpSpPr>
          <p:cNvPr id="32" name="组合 31">
            <a:extLst>
              <a:ext uri="{FF2B5EF4-FFF2-40B4-BE49-F238E27FC236}">
                <a16:creationId xmlns:a16="http://schemas.microsoft.com/office/drawing/2014/main" id="{6E7CB4F3-AA5D-43E3-B683-CE72507112F3}"/>
              </a:ext>
            </a:extLst>
          </p:cNvPr>
          <p:cNvGrpSpPr/>
          <p:nvPr/>
        </p:nvGrpSpPr>
        <p:grpSpPr>
          <a:xfrm>
            <a:off x="2486025" y="3426093"/>
            <a:ext cx="6858000" cy="1711058"/>
            <a:chOff x="2486025" y="2819401"/>
            <a:chExt cx="6858000" cy="2152650"/>
          </a:xfrm>
        </p:grpSpPr>
        <p:cxnSp>
          <p:nvCxnSpPr>
            <p:cNvPr id="16" name="直接连接符 15">
              <a:extLst>
                <a:ext uri="{FF2B5EF4-FFF2-40B4-BE49-F238E27FC236}">
                  <a16:creationId xmlns:a16="http://schemas.microsoft.com/office/drawing/2014/main" id="{5E96F399-F80F-44D1-972E-5010AE871B1E}"/>
                </a:ext>
              </a:extLst>
            </p:cNvPr>
            <p:cNvCxnSpPr/>
            <p:nvPr/>
          </p:nvCxnSpPr>
          <p:spPr>
            <a:xfrm>
              <a:off x="2486025" y="3899971"/>
              <a:ext cx="0" cy="1072079"/>
            </a:xfrm>
            <a:prstGeom prst="line">
              <a:avLst/>
            </a:prstGeom>
            <a:ln w="12700">
              <a:solidFill>
                <a:schemeClr val="accent2"/>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6E056AC-A5C8-4E41-BFC2-54B5E1961595}"/>
                </a:ext>
              </a:extLst>
            </p:cNvPr>
            <p:cNvCxnSpPr/>
            <p:nvPr/>
          </p:nvCxnSpPr>
          <p:spPr>
            <a:xfrm>
              <a:off x="7058025" y="3899971"/>
              <a:ext cx="0" cy="1072079"/>
            </a:xfrm>
            <a:prstGeom prst="line">
              <a:avLst/>
            </a:prstGeom>
            <a:ln w="12700">
              <a:solidFill>
                <a:schemeClr val="accent2"/>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D265F8E-834E-483B-AA1E-DCBF77A68CA6}"/>
                </a:ext>
              </a:extLst>
            </p:cNvPr>
            <p:cNvCxnSpPr/>
            <p:nvPr/>
          </p:nvCxnSpPr>
          <p:spPr>
            <a:xfrm>
              <a:off x="4772025" y="2819401"/>
              <a:ext cx="0" cy="2152650"/>
            </a:xfrm>
            <a:prstGeom prst="line">
              <a:avLst/>
            </a:prstGeom>
            <a:ln w="12700">
              <a:solidFill>
                <a:schemeClr val="accent2"/>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87E424-8690-4636-B91D-782518E8E757}"/>
                </a:ext>
              </a:extLst>
            </p:cNvPr>
            <p:cNvCxnSpPr/>
            <p:nvPr/>
          </p:nvCxnSpPr>
          <p:spPr>
            <a:xfrm>
              <a:off x="9344025" y="2819401"/>
              <a:ext cx="0" cy="2152650"/>
            </a:xfrm>
            <a:prstGeom prst="line">
              <a:avLst/>
            </a:prstGeom>
            <a:ln w="12700">
              <a:solidFill>
                <a:schemeClr val="accent2"/>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B8F857A4-3743-4E7A-A7E9-AC173B03D739}"/>
              </a:ext>
            </a:extLst>
          </p:cNvPr>
          <p:cNvSpPr txBox="1"/>
          <p:nvPr/>
        </p:nvSpPr>
        <p:spPr>
          <a:xfrm>
            <a:off x="1578071" y="5315522"/>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28" name="文本框 27">
            <a:extLst>
              <a:ext uri="{FF2B5EF4-FFF2-40B4-BE49-F238E27FC236}">
                <a16:creationId xmlns:a16="http://schemas.microsoft.com/office/drawing/2014/main" id="{AB580033-ECB4-44E6-AF25-781130291F3E}"/>
              </a:ext>
            </a:extLst>
          </p:cNvPr>
          <p:cNvSpPr txBox="1"/>
          <p:nvPr/>
        </p:nvSpPr>
        <p:spPr>
          <a:xfrm>
            <a:off x="3864071" y="5315521"/>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29" name="文本框 28">
            <a:extLst>
              <a:ext uri="{FF2B5EF4-FFF2-40B4-BE49-F238E27FC236}">
                <a16:creationId xmlns:a16="http://schemas.microsoft.com/office/drawing/2014/main" id="{FCD496D9-72D5-43C2-8E86-DC7A013D94F0}"/>
              </a:ext>
            </a:extLst>
          </p:cNvPr>
          <p:cNvSpPr txBox="1"/>
          <p:nvPr/>
        </p:nvSpPr>
        <p:spPr>
          <a:xfrm>
            <a:off x="8436071" y="5315521"/>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30" name="文本框 29">
            <a:extLst>
              <a:ext uri="{FF2B5EF4-FFF2-40B4-BE49-F238E27FC236}">
                <a16:creationId xmlns:a16="http://schemas.microsoft.com/office/drawing/2014/main" id="{CE50FAB0-D84D-4D92-A2E7-8CFCDDC8F9C9}"/>
              </a:ext>
            </a:extLst>
          </p:cNvPr>
          <p:cNvSpPr txBox="1"/>
          <p:nvPr/>
        </p:nvSpPr>
        <p:spPr>
          <a:xfrm>
            <a:off x="6150071" y="5315520"/>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33" name="文本框 32">
            <a:extLst>
              <a:ext uri="{FF2B5EF4-FFF2-40B4-BE49-F238E27FC236}">
                <a16:creationId xmlns:a16="http://schemas.microsoft.com/office/drawing/2014/main" id="{95F670B9-7E40-40C4-BD78-0FA519CF974E}"/>
              </a:ext>
            </a:extLst>
          </p:cNvPr>
          <p:cNvSpPr txBox="1"/>
          <p:nvPr/>
        </p:nvSpPr>
        <p:spPr>
          <a:xfrm>
            <a:off x="1193936" y="3351055"/>
            <a:ext cx="2584177" cy="776495"/>
          </a:xfrm>
          <a:prstGeom prst="rect">
            <a:avLst/>
          </a:prstGeom>
          <a:noFill/>
        </p:spPr>
        <p:txBody>
          <a:bodyPr wrap="square" rtlCol="0">
            <a:spAutoFit/>
          </a:bodyPr>
          <a:lstStyle/>
          <a:p>
            <a:pPr algn="ctr">
              <a:lnSpc>
                <a:spcPct val="120000"/>
              </a:lnSpc>
            </a:pPr>
            <a:r>
              <a:rPr lang="zh-CN" altLang="en-US" sz="1300" dirty="0">
                <a:solidFill>
                  <a:schemeClr val="accent1"/>
                </a:solidFill>
                <a:latin typeface="+mn-ea"/>
              </a:rPr>
              <a:t>请输入你的正文内容请输入你的正文内容请输入你的正文内容</a:t>
            </a: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34" name="文本框 33">
            <a:extLst>
              <a:ext uri="{FF2B5EF4-FFF2-40B4-BE49-F238E27FC236}">
                <a16:creationId xmlns:a16="http://schemas.microsoft.com/office/drawing/2014/main" id="{C28272E8-9719-4DA3-BEA2-A3ED3CC277F8}"/>
              </a:ext>
            </a:extLst>
          </p:cNvPr>
          <p:cNvSpPr txBox="1"/>
          <p:nvPr/>
        </p:nvSpPr>
        <p:spPr>
          <a:xfrm>
            <a:off x="5765935" y="3351055"/>
            <a:ext cx="2584177" cy="776495"/>
          </a:xfrm>
          <a:prstGeom prst="rect">
            <a:avLst/>
          </a:prstGeom>
          <a:noFill/>
        </p:spPr>
        <p:txBody>
          <a:bodyPr wrap="square" rtlCol="0">
            <a:spAutoFit/>
          </a:bodyPr>
          <a:lstStyle/>
          <a:p>
            <a:pPr algn="ctr">
              <a:lnSpc>
                <a:spcPct val="120000"/>
              </a:lnSpc>
            </a:pPr>
            <a:r>
              <a:rPr lang="zh-CN" altLang="en-US" sz="1300" dirty="0">
                <a:solidFill>
                  <a:schemeClr val="accent1"/>
                </a:solidFill>
                <a:latin typeface="+mn-ea"/>
              </a:rPr>
              <a:t>请输入你的正文内容请输入你的正文内容请输入你的正文内容</a:t>
            </a: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35" name="文本框 34">
            <a:extLst>
              <a:ext uri="{FF2B5EF4-FFF2-40B4-BE49-F238E27FC236}">
                <a16:creationId xmlns:a16="http://schemas.microsoft.com/office/drawing/2014/main" id="{A19A5182-D183-4B15-87EC-38512EAF1E4F}"/>
              </a:ext>
            </a:extLst>
          </p:cNvPr>
          <p:cNvSpPr txBox="1"/>
          <p:nvPr/>
        </p:nvSpPr>
        <p:spPr>
          <a:xfrm>
            <a:off x="3479937" y="2495342"/>
            <a:ext cx="2584177" cy="776495"/>
          </a:xfrm>
          <a:prstGeom prst="rect">
            <a:avLst/>
          </a:prstGeom>
          <a:noFill/>
        </p:spPr>
        <p:txBody>
          <a:bodyPr wrap="square" rtlCol="0">
            <a:spAutoFit/>
          </a:bodyPr>
          <a:lstStyle/>
          <a:p>
            <a:pPr algn="ctr">
              <a:lnSpc>
                <a:spcPct val="120000"/>
              </a:lnSpc>
            </a:pPr>
            <a:r>
              <a:rPr lang="zh-CN" altLang="en-US" sz="1300" dirty="0">
                <a:solidFill>
                  <a:schemeClr val="accent1"/>
                </a:solidFill>
                <a:latin typeface="+mn-ea"/>
              </a:rPr>
              <a:t>请输入你的正文内容请输入你的正文内容请输入你的正文内容</a:t>
            </a: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36" name="文本框 35">
            <a:extLst>
              <a:ext uri="{FF2B5EF4-FFF2-40B4-BE49-F238E27FC236}">
                <a16:creationId xmlns:a16="http://schemas.microsoft.com/office/drawing/2014/main" id="{1A789275-B48C-49A5-BFBD-43073C04C029}"/>
              </a:ext>
            </a:extLst>
          </p:cNvPr>
          <p:cNvSpPr txBox="1"/>
          <p:nvPr/>
        </p:nvSpPr>
        <p:spPr>
          <a:xfrm>
            <a:off x="8051936" y="2495342"/>
            <a:ext cx="2584177" cy="776495"/>
          </a:xfrm>
          <a:prstGeom prst="rect">
            <a:avLst/>
          </a:prstGeom>
          <a:noFill/>
        </p:spPr>
        <p:txBody>
          <a:bodyPr wrap="square" rtlCol="0">
            <a:spAutoFit/>
          </a:bodyPr>
          <a:lstStyle/>
          <a:p>
            <a:pPr algn="ctr">
              <a:lnSpc>
                <a:spcPct val="120000"/>
              </a:lnSpc>
            </a:pPr>
            <a:r>
              <a:rPr lang="zh-CN" altLang="en-US" sz="1300" dirty="0">
                <a:solidFill>
                  <a:schemeClr val="accent1"/>
                </a:solidFill>
                <a:latin typeface="+mn-ea"/>
              </a:rPr>
              <a:t>请输入你的正文内容请输入你的正文内容请输入你的正文内容</a:t>
            </a: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37" name="椭圆 36">
            <a:extLst>
              <a:ext uri="{FF2B5EF4-FFF2-40B4-BE49-F238E27FC236}">
                <a16:creationId xmlns:a16="http://schemas.microsoft.com/office/drawing/2014/main" id="{8EBB70E3-15E2-4E34-B6DE-B2677C9BD2CB}"/>
              </a:ext>
            </a:extLst>
          </p:cNvPr>
          <p:cNvSpPr/>
          <p:nvPr/>
        </p:nvSpPr>
        <p:spPr>
          <a:xfrm>
            <a:off x="2145443" y="2627166"/>
            <a:ext cx="681166" cy="681166"/>
          </a:xfrm>
          <a:prstGeom prst="ellipse">
            <a:avLst/>
          </a:prstGeom>
          <a:solidFill>
            <a:schemeClr val="accent2"/>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01</a:t>
            </a:r>
            <a:endParaRPr lang="zh-CN" altLang="en-US" sz="2000" dirty="0">
              <a:latin typeface="+mj-ea"/>
              <a:ea typeface="+mj-ea"/>
            </a:endParaRPr>
          </a:p>
        </p:txBody>
      </p:sp>
      <p:sp>
        <p:nvSpPr>
          <p:cNvPr id="38" name="椭圆 37">
            <a:extLst>
              <a:ext uri="{FF2B5EF4-FFF2-40B4-BE49-F238E27FC236}">
                <a16:creationId xmlns:a16="http://schemas.microsoft.com/office/drawing/2014/main" id="{1B762226-CBE6-43D0-943A-8D3D83E82CFD}"/>
              </a:ext>
            </a:extLst>
          </p:cNvPr>
          <p:cNvSpPr/>
          <p:nvPr/>
        </p:nvSpPr>
        <p:spPr>
          <a:xfrm>
            <a:off x="6717442" y="2627166"/>
            <a:ext cx="681166" cy="681166"/>
          </a:xfrm>
          <a:prstGeom prst="ellipse">
            <a:avLst/>
          </a:prstGeom>
          <a:solidFill>
            <a:schemeClr val="accent2"/>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03</a:t>
            </a:r>
            <a:endParaRPr lang="zh-CN" altLang="en-US" sz="2000" dirty="0">
              <a:latin typeface="+mj-ea"/>
              <a:ea typeface="+mj-ea"/>
            </a:endParaRPr>
          </a:p>
        </p:txBody>
      </p:sp>
      <p:sp>
        <p:nvSpPr>
          <p:cNvPr id="39" name="椭圆 38">
            <a:extLst>
              <a:ext uri="{FF2B5EF4-FFF2-40B4-BE49-F238E27FC236}">
                <a16:creationId xmlns:a16="http://schemas.microsoft.com/office/drawing/2014/main" id="{73AE2639-5C50-4980-9191-02741D59B816}"/>
              </a:ext>
            </a:extLst>
          </p:cNvPr>
          <p:cNvSpPr/>
          <p:nvPr/>
        </p:nvSpPr>
        <p:spPr>
          <a:xfrm>
            <a:off x="4431443" y="1785601"/>
            <a:ext cx="681166" cy="681166"/>
          </a:xfrm>
          <a:prstGeom prst="ellipse">
            <a:avLst/>
          </a:prstGeom>
          <a:solidFill>
            <a:schemeClr val="accent2"/>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02</a:t>
            </a:r>
            <a:endParaRPr lang="zh-CN" altLang="en-US" sz="2000" dirty="0">
              <a:latin typeface="+mj-ea"/>
              <a:ea typeface="+mj-ea"/>
            </a:endParaRPr>
          </a:p>
        </p:txBody>
      </p:sp>
      <p:sp>
        <p:nvSpPr>
          <p:cNvPr id="40" name="椭圆 39">
            <a:extLst>
              <a:ext uri="{FF2B5EF4-FFF2-40B4-BE49-F238E27FC236}">
                <a16:creationId xmlns:a16="http://schemas.microsoft.com/office/drawing/2014/main" id="{DBF75E13-E58F-490E-A4EC-07BB4462B645}"/>
              </a:ext>
            </a:extLst>
          </p:cNvPr>
          <p:cNvSpPr/>
          <p:nvPr/>
        </p:nvSpPr>
        <p:spPr>
          <a:xfrm>
            <a:off x="9003442" y="1785601"/>
            <a:ext cx="681166" cy="681166"/>
          </a:xfrm>
          <a:prstGeom prst="ellipse">
            <a:avLst/>
          </a:prstGeom>
          <a:solidFill>
            <a:schemeClr val="accent2"/>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04</a:t>
            </a:r>
            <a:endParaRPr lang="zh-CN" altLang="en-US" sz="2000" dirty="0">
              <a:latin typeface="+mj-ea"/>
              <a:ea typeface="+mj-ea"/>
            </a:endParaRPr>
          </a:p>
        </p:txBody>
      </p:sp>
    </p:spTree>
    <p:extLst>
      <p:ext uri="{BB962C8B-B14F-4D97-AF65-F5344CB8AC3E}">
        <p14:creationId xmlns:p14="http://schemas.microsoft.com/office/powerpoint/2010/main" val="290957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BAF4FDEF-CF31-4A7D-B30F-76B6629EB857}"/>
              </a:ext>
            </a:extLst>
          </p:cNvPr>
          <p:cNvGrpSpPr/>
          <p:nvPr/>
        </p:nvGrpSpPr>
        <p:grpSpPr>
          <a:xfrm>
            <a:off x="383824" y="3059290"/>
            <a:ext cx="11424353" cy="2799644"/>
            <a:chOff x="383824" y="2698045"/>
            <a:chExt cx="11424353" cy="3127022"/>
          </a:xfrm>
          <a:effectLst>
            <a:glow rad="25400">
              <a:schemeClr val="bg1"/>
            </a:glow>
          </a:effectLst>
        </p:grpSpPr>
        <p:sp>
          <p:nvSpPr>
            <p:cNvPr id="56" name="矩形 55">
              <a:extLst>
                <a:ext uri="{FF2B5EF4-FFF2-40B4-BE49-F238E27FC236}">
                  <a16:creationId xmlns:a16="http://schemas.microsoft.com/office/drawing/2014/main" id="{36032873-119E-4C1D-AAB7-BE99ACDA499C}"/>
                </a:ext>
              </a:extLst>
            </p:cNvPr>
            <p:cNvSpPr/>
            <p:nvPr/>
          </p:nvSpPr>
          <p:spPr>
            <a:xfrm>
              <a:off x="383824" y="2698045"/>
              <a:ext cx="2551289" cy="3127022"/>
            </a:xfrm>
            <a:prstGeom prst="rect">
              <a:avLst/>
            </a:prstGeom>
            <a:solidFill>
              <a:schemeClr val="bg1"/>
            </a:solidFill>
            <a:ln>
              <a:noFill/>
            </a:ln>
            <a:effectLst>
              <a:outerShdw blurRad="25400" dist="25400" dir="27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38DFAF34-B03A-4BBC-A29E-C28BC3AED1B2}"/>
                </a:ext>
              </a:extLst>
            </p:cNvPr>
            <p:cNvSpPr/>
            <p:nvPr/>
          </p:nvSpPr>
          <p:spPr>
            <a:xfrm>
              <a:off x="3341512" y="2698045"/>
              <a:ext cx="2551289" cy="3127022"/>
            </a:xfrm>
            <a:prstGeom prst="rect">
              <a:avLst/>
            </a:prstGeom>
            <a:solidFill>
              <a:schemeClr val="bg1"/>
            </a:solidFill>
            <a:ln>
              <a:noFill/>
            </a:ln>
            <a:effectLst>
              <a:outerShdw blurRad="25400" dist="25400" dir="27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5F72C4AF-811C-48C3-BADC-4D3CB4C13665}"/>
                </a:ext>
              </a:extLst>
            </p:cNvPr>
            <p:cNvSpPr/>
            <p:nvPr/>
          </p:nvSpPr>
          <p:spPr>
            <a:xfrm>
              <a:off x="6299200" y="2698045"/>
              <a:ext cx="2551289" cy="3127022"/>
            </a:xfrm>
            <a:prstGeom prst="rect">
              <a:avLst/>
            </a:prstGeom>
            <a:solidFill>
              <a:schemeClr val="bg1"/>
            </a:solidFill>
            <a:ln>
              <a:noFill/>
            </a:ln>
            <a:effectLst>
              <a:outerShdw blurRad="25400" dist="25400" dir="27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1B3ED1B5-D2C9-4ED0-B0BA-B8DF3C0CFF56}"/>
                </a:ext>
              </a:extLst>
            </p:cNvPr>
            <p:cNvSpPr/>
            <p:nvPr/>
          </p:nvSpPr>
          <p:spPr>
            <a:xfrm>
              <a:off x="9256888" y="2698045"/>
              <a:ext cx="2551289" cy="3127022"/>
            </a:xfrm>
            <a:prstGeom prst="rect">
              <a:avLst/>
            </a:prstGeom>
            <a:solidFill>
              <a:schemeClr val="bg1"/>
            </a:solidFill>
            <a:ln>
              <a:noFill/>
            </a:ln>
            <a:effectLst>
              <a:outerShdw blurRad="25400" dist="25400" dir="27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矩形 61">
            <a:extLst>
              <a:ext uri="{FF2B5EF4-FFF2-40B4-BE49-F238E27FC236}">
                <a16:creationId xmlns:a16="http://schemas.microsoft.com/office/drawing/2014/main" id="{0FA5693B-818C-4C08-A463-18D890E09D8B}"/>
              </a:ext>
            </a:extLst>
          </p:cNvPr>
          <p:cNvSpPr/>
          <p:nvPr/>
        </p:nvSpPr>
        <p:spPr>
          <a:xfrm>
            <a:off x="383823" y="3059290"/>
            <a:ext cx="2551289" cy="1399821"/>
          </a:xfrm>
          <a:prstGeom prst="rect">
            <a:avLst/>
          </a:prstGeom>
          <a:solidFill>
            <a:schemeClr val="accent1"/>
          </a:solidFill>
          <a:ln>
            <a:noFill/>
          </a:ln>
          <a:effectLst>
            <a:glow>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8938EA87-004D-4F98-B39D-5CF22C2586FA}"/>
              </a:ext>
            </a:extLst>
          </p:cNvPr>
          <p:cNvSpPr/>
          <p:nvPr/>
        </p:nvSpPr>
        <p:spPr>
          <a:xfrm>
            <a:off x="3341510" y="3059290"/>
            <a:ext cx="2551289" cy="13998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C48A6C4-1D75-4CF0-995C-2C31A8F872E6}"/>
              </a:ext>
            </a:extLst>
          </p:cNvPr>
          <p:cNvSpPr/>
          <p:nvPr/>
        </p:nvSpPr>
        <p:spPr>
          <a:xfrm>
            <a:off x="6299198" y="3059290"/>
            <a:ext cx="2551289" cy="13998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544DD9B3-2C16-4B5E-918D-0127F52E4077}"/>
              </a:ext>
            </a:extLst>
          </p:cNvPr>
          <p:cNvSpPr/>
          <p:nvPr/>
        </p:nvSpPr>
        <p:spPr>
          <a:xfrm>
            <a:off x="9256885" y="3059290"/>
            <a:ext cx="2551289" cy="13998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C1633A5E-F71E-4CB9-94EA-80E6DB13CBC2}"/>
              </a:ext>
            </a:extLst>
          </p:cNvPr>
          <p:cNvSpPr txBox="1"/>
          <p:nvPr/>
        </p:nvSpPr>
        <p:spPr>
          <a:xfrm>
            <a:off x="3239911" y="1683457"/>
            <a:ext cx="5712178" cy="553998"/>
          </a:xfrm>
          <a:prstGeom prst="rect">
            <a:avLst/>
          </a:prstGeom>
          <a:noFill/>
          <a:effectLst>
            <a:outerShdw blurRad="12700" dist="25400" dir="2700000" algn="ctr" rotWithShape="0">
              <a:schemeClr val="accent1">
                <a:alpha val="80000"/>
              </a:schemeClr>
            </a:outerShdw>
          </a:effectLst>
        </p:spPr>
        <p:txBody>
          <a:bodyPr wrap="square" rtlCol="0">
            <a:spAutoFit/>
          </a:bodyPr>
          <a:lstStyle/>
          <a:p>
            <a:pPr algn="dist"/>
            <a:r>
              <a:rPr lang="zh-CN" altLang="en-US" sz="3000" dirty="0">
                <a:solidFill>
                  <a:schemeClr val="bg1"/>
                </a:solidFill>
                <a:latin typeface="+mn-ea"/>
              </a:rPr>
              <a:t>请在这里输入你的标题内容</a:t>
            </a:r>
          </a:p>
        </p:txBody>
      </p:sp>
      <p:sp>
        <p:nvSpPr>
          <p:cNvPr id="69" name="文本框 68">
            <a:extLst>
              <a:ext uri="{FF2B5EF4-FFF2-40B4-BE49-F238E27FC236}">
                <a16:creationId xmlns:a16="http://schemas.microsoft.com/office/drawing/2014/main" id="{1A7551CE-1052-4C10-AADD-503E5227A14E}"/>
              </a:ext>
            </a:extLst>
          </p:cNvPr>
          <p:cNvSpPr txBox="1"/>
          <p:nvPr/>
        </p:nvSpPr>
        <p:spPr>
          <a:xfrm>
            <a:off x="956734" y="3228945"/>
            <a:ext cx="1405466" cy="523220"/>
          </a:xfrm>
          <a:prstGeom prst="rect">
            <a:avLst/>
          </a:prstGeom>
          <a:noFill/>
        </p:spPr>
        <p:txBody>
          <a:bodyPr wrap="square" rtlCol="0">
            <a:spAutoFit/>
          </a:bodyPr>
          <a:lstStyle/>
          <a:p>
            <a:pPr algn="dist"/>
            <a:r>
              <a:rPr lang="zh-CN" altLang="en-US" sz="2800" dirty="0">
                <a:solidFill>
                  <a:schemeClr val="bg1"/>
                </a:solidFill>
                <a:latin typeface="+mn-ea"/>
              </a:rPr>
              <a:t>关键词</a:t>
            </a:r>
          </a:p>
        </p:txBody>
      </p:sp>
      <p:sp>
        <p:nvSpPr>
          <p:cNvPr id="73" name="文本框 72">
            <a:extLst>
              <a:ext uri="{FF2B5EF4-FFF2-40B4-BE49-F238E27FC236}">
                <a16:creationId xmlns:a16="http://schemas.microsoft.com/office/drawing/2014/main" id="{0F902B1B-54D4-4BAA-B0A2-C9A6650B3056}"/>
              </a:ext>
            </a:extLst>
          </p:cNvPr>
          <p:cNvSpPr txBox="1"/>
          <p:nvPr/>
        </p:nvSpPr>
        <p:spPr>
          <a:xfrm>
            <a:off x="3914421" y="3228945"/>
            <a:ext cx="1405466" cy="523220"/>
          </a:xfrm>
          <a:prstGeom prst="rect">
            <a:avLst/>
          </a:prstGeom>
          <a:noFill/>
        </p:spPr>
        <p:txBody>
          <a:bodyPr wrap="square" rtlCol="0">
            <a:spAutoFit/>
          </a:bodyPr>
          <a:lstStyle/>
          <a:p>
            <a:pPr algn="dist"/>
            <a:r>
              <a:rPr lang="zh-CN" altLang="en-US" sz="2800" dirty="0">
                <a:solidFill>
                  <a:schemeClr val="bg1"/>
                </a:solidFill>
                <a:latin typeface="+mn-ea"/>
              </a:rPr>
              <a:t>关键词</a:t>
            </a:r>
          </a:p>
        </p:txBody>
      </p:sp>
      <p:sp>
        <p:nvSpPr>
          <p:cNvPr id="74" name="文本框 73">
            <a:extLst>
              <a:ext uri="{FF2B5EF4-FFF2-40B4-BE49-F238E27FC236}">
                <a16:creationId xmlns:a16="http://schemas.microsoft.com/office/drawing/2014/main" id="{49FA92EF-473E-4793-9E4E-0B891E08AE2E}"/>
              </a:ext>
            </a:extLst>
          </p:cNvPr>
          <p:cNvSpPr txBox="1"/>
          <p:nvPr/>
        </p:nvSpPr>
        <p:spPr>
          <a:xfrm>
            <a:off x="6872108" y="3228945"/>
            <a:ext cx="1405466" cy="523220"/>
          </a:xfrm>
          <a:prstGeom prst="rect">
            <a:avLst/>
          </a:prstGeom>
          <a:noFill/>
        </p:spPr>
        <p:txBody>
          <a:bodyPr wrap="square" rtlCol="0">
            <a:spAutoFit/>
          </a:bodyPr>
          <a:lstStyle/>
          <a:p>
            <a:pPr algn="dist"/>
            <a:r>
              <a:rPr lang="zh-CN" altLang="en-US" sz="2800" dirty="0">
                <a:solidFill>
                  <a:schemeClr val="bg1"/>
                </a:solidFill>
                <a:latin typeface="+mn-ea"/>
              </a:rPr>
              <a:t>关键词</a:t>
            </a:r>
          </a:p>
        </p:txBody>
      </p:sp>
      <p:sp>
        <p:nvSpPr>
          <p:cNvPr id="75" name="文本框 74">
            <a:extLst>
              <a:ext uri="{FF2B5EF4-FFF2-40B4-BE49-F238E27FC236}">
                <a16:creationId xmlns:a16="http://schemas.microsoft.com/office/drawing/2014/main" id="{23AA8B37-4992-4E05-9674-C2817F1D3BD7}"/>
              </a:ext>
            </a:extLst>
          </p:cNvPr>
          <p:cNvSpPr txBox="1"/>
          <p:nvPr/>
        </p:nvSpPr>
        <p:spPr>
          <a:xfrm>
            <a:off x="9829795" y="3228945"/>
            <a:ext cx="1405466" cy="523220"/>
          </a:xfrm>
          <a:prstGeom prst="rect">
            <a:avLst/>
          </a:prstGeom>
          <a:noFill/>
        </p:spPr>
        <p:txBody>
          <a:bodyPr wrap="square" rtlCol="0">
            <a:spAutoFit/>
          </a:bodyPr>
          <a:lstStyle/>
          <a:p>
            <a:pPr algn="dist"/>
            <a:r>
              <a:rPr lang="zh-CN" altLang="en-US" sz="2800" dirty="0">
                <a:solidFill>
                  <a:schemeClr val="bg1"/>
                </a:solidFill>
                <a:latin typeface="+mn-ea"/>
              </a:rPr>
              <a:t>关键词</a:t>
            </a:r>
          </a:p>
        </p:txBody>
      </p:sp>
      <p:pic>
        <p:nvPicPr>
          <p:cNvPr id="77" name="图形 76">
            <a:extLst>
              <a:ext uri="{FF2B5EF4-FFF2-40B4-BE49-F238E27FC236}">
                <a16:creationId xmlns:a16="http://schemas.microsoft.com/office/drawing/2014/main" id="{1F006EE2-864C-4C46-B91D-B7EFEB6E6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6771" y="3686166"/>
            <a:ext cx="685392" cy="685392"/>
          </a:xfrm>
          <a:prstGeom prst="rect">
            <a:avLst/>
          </a:prstGeom>
        </p:spPr>
      </p:pic>
      <p:pic>
        <p:nvPicPr>
          <p:cNvPr id="79" name="图形 78">
            <a:extLst>
              <a:ext uri="{FF2B5EF4-FFF2-40B4-BE49-F238E27FC236}">
                <a16:creationId xmlns:a16="http://schemas.microsoft.com/office/drawing/2014/main" id="{5FB30C10-0DA9-470F-BE1B-36E4707F23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7508" y="3790534"/>
            <a:ext cx="519292" cy="519292"/>
          </a:xfrm>
          <a:prstGeom prst="rect">
            <a:avLst/>
          </a:prstGeom>
        </p:spPr>
      </p:pic>
      <p:pic>
        <p:nvPicPr>
          <p:cNvPr id="81" name="图形 80">
            <a:extLst>
              <a:ext uri="{FF2B5EF4-FFF2-40B4-BE49-F238E27FC236}">
                <a16:creationId xmlns:a16="http://schemas.microsoft.com/office/drawing/2014/main" id="{948E19B2-604C-4C39-ACFE-021EC8B072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05603" y="3790534"/>
            <a:ext cx="538476" cy="538476"/>
          </a:xfrm>
          <a:prstGeom prst="rect">
            <a:avLst/>
          </a:prstGeom>
        </p:spPr>
      </p:pic>
      <p:pic>
        <p:nvPicPr>
          <p:cNvPr id="83" name="图形 82">
            <a:extLst>
              <a:ext uri="{FF2B5EF4-FFF2-40B4-BE49-F238E27FC236}">
                <a16:creationId xmlns:a16="http://schemas.microsoft.com/office/drawing/2014/main" id="{8CF15062-584B-4EE2-8E30-C538D67EA9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45902" y="3774674"/>
            <a:ext cx="573252" cy="573252"/>
          </a:xfrm>
          <a:prstGeom prst="rect">
            <a:avLst/>
          </a:prstGeom>
        </p:spPr>
      </p:pic>
      <p:sp>
        <p:nvSpPr>
          <p:cNvPr id="84" name="文本框 83">
            <a:extLst>
              <a:ext uri="{FF2B5EF4-FFF2-40B4-BE49-F238E27FC236}">
                <a16:creationId xmlns:a16="http://schemas.microsoft.com/office/drawing/2014/main" id="{32F3C65E-4EB9-4B4C-8CAA-47ED16C8DEFD}"/>
              </a:ext>
            </a:extLst>
          </p:cNvPr>
          <p:cNvSpPr txBox="1"/>
          <p:nvPr/>
        </p:nvSpPr>
        <p:spPr>
          <a:xfrm>
            <a:off x="706368" y="4695057"/>
            <a:ext cx="1906208" cy="702052"/>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请输入你的正文内容请输入你的正文内容</a:t>
            </a:r>
          </a:p>
        </p:txBody>
      </p:sp>
      <p:sp>
        <p:nvSpPr>
          <p:cNvPr id="85" name="文本框 84">
            <a:extLst>
              <a:ext uri="{FF2B5EF4-FFF2-40B4-BE49-F238E27FC236}">
                <a16:creationId xmlns:a16="http://schemas.microsoft.com/office/drawing/2014/main" id="{0F8D662C-7303-4430-84C4-4FC45C950AFD}"/>
              </a:ext>
            </a:extLst>
          </p:cNvPr>
          <p:cNvSpPr txBox="1"/>
          <p:nvPr/>
        </p:nvSpPr>
        <p:spPr>
          <a:xfrm>
            <a:off x="3664050" y="4695057"/>
            <a:ext cx="1906208" cy="702052"/>
          </a:xfrm>
          <a:prstGeom prst="rect">
            <a:avLst/>
          </a:prstGeom>
          <a:noFill/>
        </p:spPr>
        <p:txBody>
          <a:bodyPr wrap="square" rtlCol="0">
            <a:spAutoFit/>
          </a:bodyPr>
          <a:lstStyle/>
          <a:p>
            <a:pPr>
              <a:lnSpc>
                <a:spcPct val="150000"/>
              </a:lnSpc>
            </a:pPr>
            <a:r>
              <a:rPr lang="zh-CN" altLang="en-US" sz="1400" dirty="0">
                <a:solidFill>
                  <a:schemeClr val="accent2"/>
                </a:solidFill>
                <a:latin typeface="+mn-ea"/>
              </a:rPr>
              <a:t>请输入你的正文内容请输入你的正文内容</a:t>
            </a:r>
          </a:p>
        </p:txBody>
      </p:sp>
      <p:sp>
        <p:nvSpPr>
          <p:cNvPr id="86" name="文本框 85">
            <a:extLst>
              <a:ext uri="{FF2B5EF4-FFF2-40B4-BE49-F238E27FC236}">
                <a16:creationId xmlns:a16="http://schemas.microsoft.com/office/drawing/2014/main" id="{0EF54860-6B45-4176-9640-EEC506054087}"/>
              </a:ext>
            </a:extLst>
          </p:cNvPr>
          <p:cNvSpPr txBox="1"/>
          <p:nvPr/>
        </p:nvSpPr>
        <p:spPr>
          <a:xfrm>
            <a:off x="6621737" y="4694940"/>
            <a:ext cx="1906208" cy="702052"/>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请输入你的正文内容请输入你的正文内容</a:t>
            </a:r>
          </a:p>
        </p:txBody>
      </p:sp>
      <p:sp>
        <p:nvSpPr>
          <p:cNvPr id="87" name="文本框 86">
            <a:extLst>
              <a:ext uri="{FF2B5EF4-FFF2-40B4-BE49-F238E27FC236}">
                <a16:creationId xmlns:a16="http://schemas.microsoft.com/office/drawing/2014/main" id="{3CAB35B6-74D3-4A43-BD95-A07F825C344A}"/>
              </a:ext>
            </a:extLst>
          </p:cNvPr>
          <p:cNvSpPr txBox="1"/>
          <p:nvPr/>
        </p:nvSpPr>
        <p:spPr>
          <a:xfrm>
            <a:off x="9579424" y="4693702"/>
            <a:ext cx="1906208" cy="702052"/>
          </a:xfrm>
          <a:prstGeom prst="rect">
            <a:avLst/>
          </a:prstGeom>
          <a:noFill/>
        </p:spPr>
        <p:txBody>
          <a:bodyPr wrap="square" rtlCol="0">
            <a:spAutoFit/>
          </a:bodyPr>
          <a:lstStyle/>
          <a:p>
            <a:pPr>
              <a:lnSpc>
                <a:spcPct val="150000"/>
              </a:lnSpc>
            </a:pPr>
            <a:r>
              <a:rPr lang="zh-CN" altLang="en-US" sz="1400" dirty="0">
                <a:solidFill>
                  <a:schemeClr val="accent2"/>
                </a:solidFill>
                <a:latin typeface="+mn-ea"/>
              </a:rPr>
              <a:t>请输入你的正文内容请输入你的正文内容</a:t>
            </a:r>
          </a:p>
        </p:txBody>
      </p:sp>
      <p:grpSp>
        <p:nvGrpSpPr>
          <p:cNvPr id="2" name="组合 1">
            <a:extLst>
              <a:ext uri="{FF2B5EF4-FFF2-40B4-BE49-F238E27FC236}">
                <a16:creationId xmlns:a16="http://schemas.microsoft.com/office/drawing/2014/main" id="{79C2AAEC-EC19-4948-86AA-9DFC1B55A4D2}"/>
              </a:ext>
            </a:extLst>
          </p:cNvPr>
          <p:cNvGrpSpPr/>
          <p:nvPr/>
        </p:nvGrpSpPr>
        <p:grpSpPr>
          <a:xfrm>
            <a:off x="5758120" y="2421099"/>
            <a:ext cx="675760" cy="344178"/>
            <a:chOff x="5758120" y="2394260"/>
            <a:chExt cx="675760" cy="344178"/>
          </a:xfrm>
        </p:grpSpPr>
        <p:sp>
          <p:nvSpPr>
            <p:cNvPr id="68" name="箭头: 下 67">
              <a:extLst>
                <a:ext uri="{FF2B5EF4-FFF2-40B4-BE49-F238E27FC236}">
                  <a16:creationId xmlns:a16="http://schemas.microsoft.com/office/drawing/2014/main" id="{6A5E7BB7-3360-4384-AF71-EAD2BEF6F71C}"/>
                </a:ext>
              </a:extLst>
            </p:cNvPr>
            <p:cNvSpPr/>
            <p:nvPr/>
          </p:nvSpPr>
          <p:spPr>
            <a:xfrm>
              <a:off x="5758120" y="2394260"/>
              <a:ext cx="675760" cy="344178"/>
            </a:xfrm>
            <a:prstGeom prst="downArrow">
              <a:avLst/>
            </a:prstGeom>
            <a:solidFill>
              <a:schemeClr val="accent1"/>
            </a:solidFill>
            <a:ln>
              <a:noFill/>
            </a:ln>
            <a:effectLst>
              <a:outerShdw blurRad="12700" dist="12700" dir="27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11F94C57-1E2A-4DFF-8A2C-D1A17D0204B6}"/>
                </a:ext>
              </a:extLst>
            </p:cNvPr>
            <p:cNvSpPr/>
            <p:nvPr/>
          </p:nvSpPr>
          <p:spPr>
            <a:xfrm>
              <a:off x="6096000" y="2394260"/>
              <a:ext cx="337880" cy="344178"/>
            </a:xfrm>
            <a:custGeom>
              <a:avLst/>
              <a:gdLst>
                <a:gd name="connsiteX0" fmla="*/ 0 w 337880"/>
                <a:gd name="connsiteY0" fmla="*/ 0 h 344178"/>
                <a:gd name="connsiteX1" fmla="*/ 168940 w 337880"/>
                <a:gd name="connsiteY1" fmla="*/ 0 h 344178"/>
                <a:gd name="connsiteX2" fmla="*/ 168940 w 337880"/>
                <a:gd name="connsiteY2" fmla="*/ 172089 h 344178"/>
                <a:gd name="connsiteX3" fmla="*/ 337880 w 337880"/>
                <a:gd name="connsiteY3" fmla="*/ 172089 h 344178"/>
                <a:gd name="connsiteX4" fmla="*/ 0 w 337880"/>
                <a:gd name="connsiteY4" fmla="*/ 344178 h 34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80" h="344178">
                  <a:moveTo>
                    <a:pt x="0" y="0"/>
                  </a:moveTo>
                  <a:lnTo>
                    <a:pt x="168940" y="0"/>
                  </a:lnTo>
                  <a:lnTo>
                    <a:pt x="168940" y="172089"/>
                  </a:lnTo>
                  <a:lnTo>
                    <a:pt x="337880" y="172089"/>
                  </a:lnTo>
                  <a:lnTo>
                    <a:pt x="0" y="34417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1A9A498B-E2D7-4D06-AADD-F93EBD93E787}"/>
              </a:ext>
            </a:extLst>
          </p:cNvPr>
          <p:cNvGrpSpPr/>
          <p:nvPr/>
        </p:nvGrpSpPr>
        <p:grpSpPr>
          <a:xfrm>
            <a:off x="4824466" y="240701"/>
            <a:ext cx="2543068" cy="1003899"/>
            <a:chOff x="4824466" y="240701"/>
            <a:chExt cx="2543068" cy="1003899"/>
          </a:xfrm>
        </p:grpSpPr>
        <p:sp>
          <p:nvSpPr>
            <p:cNvPr id="29" name="文本框 28">
              <a:extLst>
                <a:ext uri="{FF2B5EF4-FFF2-40B4-BE49-F238E27FC236}">
                  <a16:creationId xmlns:a16="http://schemas.microsoft.com/office/drawing/2014/main" id="{A9EFD011-9D08-4542-AA12-474A32A26EF3}"/>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改正措施</a:t>
              </a:r>
            </a:p>
          </p:txBody>
        </p:sp>
        <p:sp>
          <p:nvSpPr>
            <p:cNvPr id="30" name="矩形 29">
              <a:extLst>
                <a:ext uri="{FF2B5EF4-FFF2-40B4-BE49-F238E27FC236}">
                  <a16:creationId xmlns:a16="http://schemas.microsoft.com/office/drawing/2014/main" id="{D93A59C4-63FE-449D-AA9C-7E8867AE8F5B}"/>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CORRECTIVE MEASURE</a:t>
              </a:r>
            </a:p>
          </p:txBody>
        </p:sp>
      </p:grpSp>
    </p:spTree>
    <p:extLst>
      <p:ext uri="{BB962C8B-B14F-4D97-AF65-F5344CB8AC3E}">
        <p14:creationId xmlns:p14="http://schemas.microsoft.com/office/powerpoint/2010/main" val="2004525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795E6DF-8DA4-4B79-87D0-0034C10D7D9B}"/>
              </a:ext>
            </a:extLst>
          </p:cNvPr>
          <p:cNvPicPr>
            <a:picLocks noChangeAspect="1"/>
          </p:cNvPicPr>
          <p:nvPr/>
        </p:nvPicPr>
        <p:blipFill>
          <a:blip r:embed="rId2">
            <a:extLst>
              <a:ext uri="{28A0092B-C50C-407E-A947-70E740481C1C}">
                <a14:useLocalDpi xmlns:a14="http://schemas.microsoft.com/office/drawing/2010/main" val="0"/>
              </a:ext>
            </a:extLst>
          </a:blip>
          <a:srcRect l="24098" r="24098"/>
          <a:stretch>
            <a:fillRect/>
          </a:stretch>
        </p:blipFill>
        <p:spPr>
          <a:xfrm>
            <a:off x="8858956" y="1706264"/>
            <a:ext cx="2551289" cy="3284836"/>
          </a:xfrm>
          <a:custGeom>
            <a:avLst/>
            <a:gdLst>
              <a:gd name="connsiteX0" fmla="*/ 0 w 2551289"/>
              <a:gd name="connsiteY0" fmla="*/ 0 h 3284836"/>
              <a:gd name="connsiteX1" fmla="*/ 2551289 w 2551289"/>
              <a:gd name="connsiteY1" fmla="*/ 0 h 3284836"/>
              <a:gd name="connsiteX2" fmla="*/ 2551289 w 2551289"/>
              <a:gd name="connsiteY2" fmla="*/ 3284836 h 3284836"/>
              <a:gd name="connsiteX3" fmla="*/ 0 w 2551289"/>
              <a:gd name="connsiteY3" fmla="*/ 3284836 h 3284836"/>
            </a:gdLst>
            <a:ahLst/>
            <a:cxnLst>
              <a:cxn ang="0">
                <a:pos x="connsiteX0" y="connsiteY0"/>
              </a:cxn>
              <a:cxn ang="0">
                <a:pos x="connsiteX1" y="connsiteY1"/>
              </a:cxn>
              <a:cxn ang="0">
                <a:pos x="connsiteX2" y="connsiteY2"/>
              </a:cxn>
              <a:cxn ang="0">
                <a:pos x="connsiteX3" y="connsiteY3"/>
              </a:cxn>
            </a:cxnLst>
            <a:rect l="l" t="t" r="r" b="b"/>
            <a:pathLst>
              <a:path w="2551289" h="3284836">
                <a:moveTo>
                  <a:pt x="0" y="0"/>
                </a:moveTo>
                <a:lnTo>
                  <a:pt x="2551289" y="0"/>
                </a:lnTo>
                <a:lnTo>
                  <a:pt x="2551289" y="3284836"/>
                </a:lnTo>
                <a:lnTo>
                  <a:pt x="0" y="3284836"/>
                </a:lnTo>
                <a:close/>
              </a:path>
            </a:pathLst>
          </a:custGeom>
        </p:spPr>
      </p:pic>
      <p:pic>
        <p:nvPicPr>
          <p:cNvPr id="27" name="图片 26">
            <a:extLst>
              <a:ext uri="{FF2B5EF4-FFF2-40B4-BE49-F238E27FC236}">
                <a16:creationId xmlns:a16="http://schemas.microsoft.com/office/drawing/2014/main" id="{46CA37AB-7FCF-416A-8C33-177F015863BE}"/>
              </a:ext>
            </a:extLst>
          </p:cNvPr>
          <p:cNvPicPr>
            <a:picLocks noChangeAspect="1"/>
          </p:cNvPicPr>
          <p:nvPr/>
        </p:nvPicPr>
        <p:blipFill>
          <a:blip r:embed="rId3">
            <a:extLst>
              <a:ext uri="{28A0092B-C50C-407E-A947-70E740481C1C}">
                <a14:useLocalDpi xmlns:a14="http://schemas.microsoft.com/office/drawing/2010/main" val="0"/>
              </a:ext>
            </a:extLst>
          </a:blip>
          <a:srcRect l="14090" r="8241"/>
          <a:stretch>
            <a:fillRect/>
          </a:stretch>
        </p:blipFill>
        <p:spPr>
          <a:xfrm>
            <a:off x="3474158" y="1706264"/>
            <a:ext cx="2551289" cy="3284836"/>
          </a:xfrm>
          <a:custGeom>
            <a:avLst/>
            <a:gdLst>
              <a:gd name="connsiteX0" fmla="*/ 0 w 2551289"/>
              <a:gd name="connsiteY0" fmla="*/ 0 h 3284836"/>
              <a:gd name="connsiteX1" fmla="*/ 2551289 w 2551289"/>
              <a:gd name="connsiteY1" fmla="*/ 0 h 3284836"/>
              <a:gd name="connsiteX2" fmla="*/ 2551289 w 2551289"/>
              <a:gd name="connsiteY2" fmla="*/ 3284836 h 3284836"/>
              <a:gd name="connsiteX3" fmla="*/ 0 w 2551289"/>
              <a:gd name="connsiteY3" fmla="*/ 3284836 h 3284836"/>
            </a:gdLst>
            <a:ahLst/>
            <a:cxnLst>
              <a:cxn ang="0">
                <a:pos x="connsiteX0" y="connsiteY0"/>
              </a:cxn>
              <a:cxn ang="0">
                <a:pos x="connsiteX1" y="connsiteY1"/>
              </a:cxn>
              <a:cxn ang="0">
                <a:pos x="connsiteX2" y="connsiteY2"/>
              </a:cxn>
              <a:cxn ang="0">
                <a:pos x="connsiteX3" y="connsiteY3"/>
              </a:cxn>
            </a:cxnLst>
            <a:rect l="l" t="t" r="r" b="b"/>
            <a:pathLst>
              <a:path w="2551289" h="3284836">
                <a:moveTo>
                  <a:pt x="0" y="0"/>
                </a:moveTo>
                <a:lnTo>
                  <a:pt x="2551289" y="0"/>
                </a:lnTo>
                <a:lnTo>
                  <a:pt x="2551289" y="3284836"/>
                </a:lnTo>
                <a:lnTo>
                  <a:pt x="0" y="3284836"/>
                </a:lnTo>
                <a:close/>
              </a:path>
            </a:pathLst>
          </a:custGeom>
        </p:spPr>
      </p:pic>
      <p:pic>
        <p:nvPicPr>
          <p:cNvPr id="24" name="图片 23">
            <a:extLst>
              <a:ext uri="{FF2B5EF4-FFF2-40B4-BE49-F238E27FC236}">
                <a16:creationId xmlns:a16="http://schemas.microsoft.com/office/drawing/2014/main" id="{0D7EE1A8-8F0A-427D-8058-F3516BCBE02E}"/>
              </a:ext>
            </a:extLst>
          </p:cNvPr>
          <p:cNvPicPr>
            <a:picLocks noChangeAspect="1"/>
          </p:cNvPicPr>
          <p:nvPr/>
        </p:nvPicPr>
        <p:blipFill>
          <a:blip r:embed="rId4">
            <a:extLst>
              <a:ext uri="{28A0092B-C50C-407E-A947-70E740481C1C}">
                <a14:useLocalDpi xmlns:a14="http://schemas.microsoft.com/office/drawing/2010/main" val="0"/>
              </a:ext>
            </a:extLst>
          </a:blip>
          <a:srcRect l="15760" r="11502"/>
          <a:stretch>
            <a:fillRect/>
          </a:stretch>
        </p:blipFill>
        <p:spPr>
          <a:xfrm>
            <a:off x="6166556" y="1706264"/>
            <a:ext cx="2551289" cy="3284836"/>
          </a:xfrm>
          <a:custGeom>
            <a:avLst/>
            <a:gdLst>
              <a:gd name="connsiteX0" fmla="*/ 0 w 2551289"/>
              <a:gd name="connsiteY0" fmla="*/ 0 h 3284836"/>
              <a:gd name="connsiteX1" fmla="*/ 2551289 w 2551289"/>
              <a:gd name="connsiteY1" fmla="*/ 0 h 3284836"/>
              <a:gd name="connsiteX2" fmla="*/ 2551289 w 2551289"/>
              <a:gd name="connsiteY2" fmla="*/ 3284836 h 3284836"/>
              <a:gd name="connsiteX3" fmla="*/ 0 w 2551289"/>
              <a:gd name="connsiteY3" fmla="*/ 3284836 h 3284836"/>
            </a:gdLst>
            <a:ahLst/>
            <a:cxnLst>
              <a:cxn ang="0">
                <a:pos x="connsiteX0" y="connsiteY0"/>
              </a:cxn>
              <a:cxn ang="0">
                <a:pos x="connsiteX1" y="connsiteY1"/>
              </a:cxn>
              <a:cxn ang="0">
                <a:pos x="connsiteX2" y="connsiteY2"/>
              </a:cxn>
              <a:cxn ang="0">
                <a:pos x="connsiteX3" y="connsiteY3"/>
              </a:cxn>
            </a:cxnLst>
            <a:rect l="l" t="t" r="r" b="b"/>
            <a:pathLst>
              <a:path w="2551289" h="3284836">
                <a:moveTo>
                  <a:pt x="0" y="0"/>
                </a:moveTo>
                <a:lnTo>
                  <a:pt x="2551289" y="0"/>
                </a:lnTo>
                <a:lnTo>
                  <a:pt x="2551289" y="3284836"/>
                </a:lnTo>
                <a:lnTo>
                  <a:pt x="0" y="3284836"/>
                </a:lnTo>
                <a:close/>
              </a:path>
            </a:pathLst>
          </a:custGeom>
        </p:spPr>
      </p:pic>
      <p:pic>
        <p:nvPicPr>
          <p:cNvPr id="17" name="图片 16">
            <a:extLst>
              <a:ext uri="{FF2B5EF4-FFF2-40B4-BE49-F238E27FC236}">
                <a16:creationId xmlns:a16="http://schemas.microsoft.com/office/drawing/2014/main" id="{6BC44C0B-528F-45F0-BE16-3746A5EA3ED9}"/>
              </a:ext>
            </a:extLst>
          </p:cNvPr>
          <p:cNvPicPr>
            <a:picLocks noChangeAspect="1"/>
          </p:cNvPicPr>
          <p:nvPr/>
        </p:nvPicPr>
        <p:blipFill>
          <a:blip r:embed="rId5">
            <a:extLst>
              <a:ext uri="{28A0092B-C50C-407E-A947-70E740481C1C}">
                <a14:useLocalDpi xmlns:a14="http://schemas.microsoft.com/office/drawing/2010/main" val="0"/>
              </a:ext>
            </a:extLst>
          </a:blip>
          <a:srcRect l="14459" t="8909" r="38351"/>
          <a:stretch>
            <a:fillRect/>
          </a:stretch>
        </p:blipFill>
        <p:spPr>
          <a:xfrm>
            <a:off x="781757" y="1706264"/>
            <a:ext cx="2551289" cy="3284836"/>
          </a:xfrm>
          <a:custGeom>
            <a:avLst/>
            <a:gdLst>
              <a:gd name="connsiteX0" fmla="*/ 0 w 2551289"/>
              <a:gd name="connsiteY0" fmla="*/ 0 h 3284836"/>
              <a:gd name="connsiteX1" fmla="*/ 2551289 w 2551289"/>
              <a:gd name="connsiteY1" fmla="*/ 0 h 3284836"/>
              <a:gd name="connsiteX2" fmla="*/ 2551289 w 2551289"/>
              <a:gd name="connsiteY2" fmla="*/ 3284836 h 3284836"/>
              <a:gd name="connsiteX3" fmla="*/ 0 w 2551289"/>
              <a:gd name="connsiteY3" fmla="*/ 3284836 h 3284836"/>
            </a:gdLst>
            <a:ahLst/>
            <a:cxnLst>
              <a:cxn ang="0">
                <a:pos x="connsiteX0" y="connsiteY0"/>
              </a:cxn>
              <a:cxn ang="0">
                <a:pos x="connsiteX1" y="connsiteY1"/>
              </a:cxn>
              <a:cxn ang="0">
                <a:pos x="connsiteX2" y="connsiteY2"/>
              </a:cxn>
              <a:cxn ang="0">
                <a:pos x="connsiteX3" y="connsiteY3"/>
              </a:cxn>
            </a:cxnLst>
            <a:rect l="l" t="t" r="r" b="b"/>
            <a:pathLst>
              <a:path w="2551289" h="3284836">
                <a:moveTo>
                  <a:pt x="0" y="0"/>
                </a:moveTo>
                <a:lnTo>
                  <a:pt x="2551289" y="0"/>
                </a:lnTo>
                <a:lnTo>
                  <a:pt x="2551289" y="3284836"/>
                </a:lnTo>
                <a:lnTo>
                  <a:pt x="0" y="3284836"/>
                </a:lnTo>
                <a:close/>
              </a:path>
            </a:pathLst>
          </a:custGeom>
        </p:spPr>
      </p:pic>
      <p:grpSp>
        <p:nvGrpSpPr>
          <p:cNvPr id="2" name="组合 1">
            <a:extLst>
              <a:ext uri="{FF2B5EF4-FFF2-40B4-BE49-F238E27FC236}">
                <a16:creationId xmlns:a16="http://schemas.microsoft.com/office/drawing/2014/main" id="{27BF1620-8F60-4ECE-BD69-E608090C86B0}"/>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ECC49AB8-9223-47E7-908E-3A1FDBC1B5D5}"/>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改正措施</a:t>
              </a:r>
            </a:p>
          </p:txBody>
        </p:sp>
        <p:sp>
          <p:nvSpPr>
            <p:cNvPr id="4" name="矩形 3">
              <a:extLst>
                <a:ext uri="{FF2B5EF4-FFF2-40B4-BE49-F238E27FC236}">
                  <a16:creationId xmlns:a16="http://schemas.microsoft.com/office/drawing/2014/main" id="{49E940FF-A540-413E-A6D8-C8207AFFD3E4}"/>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CORRECTIVE MEASURE</a:t>
              </a:r>
            </a:p>
          </p:txBody>
        </p:sp>
      </p:grpSp>
      <p:sp>
        <p:nvSpPr>
          <p:cNvPr id="31" name="矩形 30">
            <a:extLst>
              <a:ext uri="{FF2B5EF4-FFF2-40B4-BE49-F238E27FC236}">
                <a16:creationId xmlns:a16="http://schemas.microsoft.com/office/drawing/2014/main" id="{F2E51B03-0EBF-439E-8ECA-A066BD67C3BF}"/>
              </a:ext>
            </a:extLst>
          </p:cNvPr>
          <p:cNvSpPr/>
          <p:nvPr/>
        </p:nvSpPr>
        <p:spPr>
          <a:xfrm>
            <a:off x="781757" y="4257675"/>
            <a:ext cx="2551289" cy="733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9482A02D-3610-430C-A638-F8EC77511953}"/>
              </a:ext>
            </a:extLst>
          </p:cNvPr>
          <p:cNvSpPr/>
          <p:nvPr/>
        </p:nvSpPr>
        <p:spPr>
          <a:xfrm>
            <a:off x="3474157" y="4257675"/>
            <a:ext cx="2551289" cy="7334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61013E7-38EC-44A8-80DA-C64BAB0616C2}"/>
              </a:ext>
            </a:extLst>
          </p:cNvPr>
          <p:cNvSpPr/>
          <p:nvPr/>
        </p:nvSpPr>
        <p:spPr>
          <a:xfrm>
            <a:off x="6166557" y="4257675"/>
            <a:ext cx="2551289" cy="7334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DD1D4E60-3567-4EEC-BEC6-98CE63B6EFE8}"/>
              </a:ext>
            </a:extLst>
          </p:cNvPr>
          <p:cNvSpPr/>
          <p:nvPr/>
        </p:nvSpPr>
        <p:spPr>
          <a:xfrm>
            <a:off x="8858957" y="4257675"/>
            <a:ext cx="2551289" cy="7334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EDB4F7BC-97A7-439F-8C6B-D38CD3C144C3}"/>
              </a:ext>
            </a:extLst>
          </p:cNvPr>
          <p:cNvSpPr txBox="1"/>
          <p:nvPr/>
        </p:nvSpPr>
        <p:spPr>
          <a:xfrm>
            <a:off x="1011775" y="4439721"/>
            <a:ext cx="1591726" cy="400110"/>
          </a:xfrm>
          <a:prstGeom prst="rect">
            <a:avLst/>
          </a:prstGeom>
          <a:noFill/>
        </p:spPr>
        <p:txBody>
          <a:bodyPr wrap="square" rtlCol="0">
            <a:spAutoFit/>
          </a:bodyPr>
          <a:lstStyle/>
          <a:p>
            <a:pPr algn="ctr"/>
            <a:r>
              <a:rPr lang="zh-CN" altLang="en-US" sz="2000" dirty="0">
                <a:solidFill>
                  <a:schemeClr val="bg1"/>
                </a:solidFill>
                <a:latin typeface="+mj-ea"/>
                <a:ea typeface="+mj-ea"/>
              </a:rPr>
              <a:t>输入小标题</a:t>
            </a:r>
          </a:p>
        </p:txBody>
      </p:sp>
      <p:sp>
        <p:nvSpPr>
          <p:cNvPr id="45" name="文本框 44">
            <a:extLst>
              <a:ext uri="{FF2B5EF4-FFF2-40B4-BE49-F238E27FC236}">
                <a16:creationId xmlns:a16="http://schemas.microsoft.com/office/drawing/2014/main" id="{FE7403F7-8169-42FB-B737-F0DC82C23641}"/>
              </a:ext>
            </a:extLst>
          </p:cNvPr>
          <p:cNvSpPr txBox="1"/>
          <p:nvPr/>
        </p:nvSpPr>
        <p:spPr>
          <a:xfrm>
            <a:off x="3718037" y="4443108"/>
            <a:ext cx="1591726" cy="400110"/>
          </a:xfrm>
          <a:prstGeom prst="rect">
            <a:avLst/>
          </a:prstGeom>
          <a:noFill/>
        </p:spPr>
        <p:txBody>
          <a:bodyPr wrap="square" rtlCol="0">
            <a:spAutoFit/>
          </a:bodyPr>
          <a:lstStyle/>
          <a:p>
            <a:pPr algn="ctr"/>
            <a:r>
              <a:rPr lang="zh-CN" altLang="en-US" sz="2000" dirty="0">
                <a:solidFill>
                  <a:schemeClr val="bg1"/>
                </a:solidFill>
                <a:latin typeface="+mj-ea"/>
                <a:ea typeface="+mj-ea"/>
              </a:rPr>
              <a:t>输入小标题</a:t>
            </a:r>
          </a:p>
        </p:txBody>
      </p:sp>
      <p:sp>
        <p:nvSpPr>
          <p:cNvPr id="48" name="文本框 47">
            <a:extLst>
              <a:ext uri="{FF2B5EF4-FFF2-40B4-BE49-F238E27FC236}">
                <a16:creationId xmlns:a16="http://schemas.microsoft.com/office/drawing/2014/main" id="{5601D5E6-FCC4-4663-AB00-F1DAC1AD3587}"/>
              </a:ext>
            </a:extLst>
          </p:cNvPr>
          <p:cNvSpPr txBox="1"/>
          <p:nvPr/>
        </p:nvSpPr>
        <p:spPr>
          <a:xfrm>
            <a:off x="6396575" y="4439721"/>
            <a:ext cx="1591726" cy="400110"/>
          </a:xfrm>
          <a:prstGeom prst="rect">
            <a:avLst/>
          </a:prstGeom>
          <a:noFill/>
        </p:spPr>
        <p:txBody>
          <a:bodyPr wrap="square" rtlCol="0">
            <a:spAutoFit/>
          </a:bodyPr>
          <a:lstStyle/>
          <a:p>
            <a:pPr algn="ctr"/>
            <a:r>
              <a:rPr lang="zh-CN" altLang="en-US" sz="2000" dirty="0">
                <a:solidFill>
                  <a:schemeClr val="bg1"/>
                </a:solidFill>
                <a:latin typeface="+mj-ea"/>
                <a:ea typeface="+mj-ea"/>
              </a:rPr>
              <a:t>输入小标题</a:t>
            </a:r>
          </a:p>
        </p:txBody>
      </p:sp>
      <p:sp>
        <p:nvSpPr>
          <p:cNvPr id="51" name="文本框 50">
            <a:extLst>
              <a:ext uri="{FF2B5EF4-FFF2-40B4-BE49-F238E27FC236}">
                <a16:creationId xmlns:a16="http://schemas.microsoft.com/office/drawing/2014/main" id="{79D83A46-8339-4EEE-A824-3E223AE8A887}"/>
              </a:ext>
            </a:extLst>
          </p:cNvPr>
          <p:cNvSpPr txBox="1"/>
          <p:nvPr/>
        </p:nvSpPr>
        <p:spPr>
          <a:xfrm>
            <a:off x="9088975" y="4439721"/>
            <a:ext cx="1591726" cy="400110"/>
          </a:xfrm>
          <a:prstGeom prst="rect">
            <a:avLst/>
          </a:prstGeom>
          <a:noFill/>
        </p:spPr>
        <p:txBody>
          <a:bodyPr wrap="square" rtlCol="0">
            <a:spAutoFit/>
          </a:bodyPr>
          <a:lstStyle/>
          <a:p>
            <a:pPr algn="ctr"/>
            <a:r>
              <a:rPr lang="zh-CN" altLang="en-US" sz="2000" dirty="0">
                <a:solidFill>
                  <a:schemeClr val="bg1"/>
                </a:solidFill>
                <a:latin typeface="+mj-ea"/>
                <a:ea typeface="+mj-ea"/>
              </a:rPr>
              <a:t>输入小标题</a:t>
            </a:r>
          </a:p>
        </p:txBody>
      </p:sp>
      <p:pic>
        <p:nvPicPr>
          <p:cNvPr id="56" name="图形 55">
            <a:extLst>
              <a:ext uri="{FF2B5EF4-FFF2-40B4-BE49-F238E27FC236}">
                <a16:creationId xmlns:a16="http://schemas.microsoft.com/office/drawing/2014/main" id="{83701141-A771-44A6-8FD6-FD58054350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7886452" y="4334759"/>
            <a:ext cx="505072" cy="505072"/>
          </a:xfrm>
          <a:prstGeom prst="rect">
            <a:avLst/>
          </a:prstGeom>
        </p:spPr>
      </p:pic>
      <p:pic>
        <p:nvPicPr>
          <p:cNvPr id="61" name="图形 60">
            <a:extLst>
              <a:ext uri="{FF2B5EF4-FFF2-40B4-BE49-F238E27FC236}">
                <a16:creationId xmlns:a16="http://schemas.microsoft.com/office/drawing/2014/main" id="{9C697461-F28A-4D9F-8181-B0194546F2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41107" y="4386613"/>
            <a:ext cx="420521" cy="420521"/>
          </a:xfrm>
          <a:prstGeom prst="rect">
            <a:avLst/>
          </a:prstGeom>
        </p:spPr>
      </p:pic>
      <p:pic>
        <p:nvPicPr>
          <p:cNvPr id="62" name="图形 61">
            <a:extLst>
              <a:ext uri="{FF2B5EF4-FFF2-40B4-BE49-F238E27FC236}">
                <a16:creationId xmlns:a16="http://schemas.microsoft.com/office/drawing/2014/main" id="{CB4D81C7-26AC-462F-BE30-6940FAE00B6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54281" y="4306453"/>
            <a:ext cx="572625" cy="572625"/>
          </a:xfrm>
          <a:prstGeom prst="rect">
            <a:avLst/>
          </a:prstGeom>
        </p:spPr>
      </p:pic>
      <p:pic>
        <p:nvPicPr>
          <p:cNvPr id="63" name="图形 62">
            <a:extLst>
              <a:ext uri="{FF2B5EF4-FFF2-40B4-BE49-F238E27FC236}">
                <a16:creationId xmlns:a16="http://schemas.microsoft.com/office/drawing/2014/main" id="{6494DEA5-93A0-4FE9-BD22-EEF6BA5B66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31027" y="4356647"/>
            <a:ext cx="483183" cy="483183"/>
          </a:xfrm>
          <a:prstGeom prst="rect">
            <a:avLst/>
          </a:prstGeom>
        </p:spPr>
      </p:pic>
      <p:sp>
        <p:nvSpPr>
          <p:cNvPr id="64" name="文本框 63">
            <a:extLst>
              <a:ext uri="{FF2B5EF4-FFF2-40B4-BE49-F238E27FC236}">
                <a16:creationId xmlns:a16="http://schemas.microsoft.com/office/drawing/2014/main" id="{028DA973-DCDC-419C-8028-2447FEB5F690}"/>
              </a:ext>
            </a:extLst>
          </p:cNvPr>
          <p:cNvSpPr txBox="1"/>
          <p:nvPr/>
        </p:nvSpPr>
        <p:spPr>
          <a:xfrm>
            <a:off x="765312" y="5032919"/>
            <a:ext cx="2567734" cy="1025217"/>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请你在这里输入你的正文内容请你在这里输入你的正文内容请你在这里输入你的正文内容</a:t>
            </a:r>
          </a:p>
        </p:txBody>
      </p:sp>
      <p:sp>
        <p:nvSpPr>
          <p:cNvPr id="68" name="文本框 67">
            <a:extLst>
              <a:ext uri="{FF2B5EF4-FFF2-40B4-BE49-F238E27FC236}">
                <a16:creationId xmlns:a16="http://schemas.microsoft.com/office/drawing/2014/main" id="{6583A6DB-A310-4E0B-93DA-AE7743243D2D}"/>
              </a:ext>
            </a:extLst>
          </p:cNvPr>
          <p:cNvSpPr txBox="1"/>
          <p:nvPr/>
        </p:nvSpPr>
        <p:spPr>
          <a:xfrm>
            <a:off x="3457713" y="5032919"/>
            <a:ext cx="2567734" cy="1025217"/>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请你在这里输入你的正文内容请你在这里输入你的正文内容请你在这里输入你的正文内容</a:t>
            </a:r>
            <a:endParaRPr lang="en-US" altLang="zh-CN" sz="1400" dirty="0">
              <a:solidFill>
                <a:schemeClr val="accent1"/>
              </a:solidFill>
              <a:latin typeface="+mn-ea"/>
            </a:endParaRPr>
          </a:p>
        </p:txBody>
      </p:sp>
      <p:sp>
        <p:nvSpPr>
          <p:cNvPr id="69" name="文本框 68">
            <a:extLst>
              <a:ext uri="{FF2B5EF4-FFF2-40B4-BE49-F238E27FC236}">
                <a16:creationId xmlns:a16="http://schemas.microsoft.com/office/drawing/2014/main" id="{CF5A2087-42D3-41E9-AFD0-1F6BB918C4E3}"/>
              </a:ext>
            </a:extLst>
          </p:cNvPr>
          <p:cNvSpPr txBox="1"/>
          <p:nvPr/>
        </p:nvSpPr>
        <p:spPr>
          <a:xfrm>
            <a:off x="6150112" y="5032919"/>
            <a:ext cx="2567733" cy="1025217"/>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请你在这里输入你的正文内容请你在这里输入你的正文内容请你在这里输入你的正文内容</a:t>
            </a:r>
          </a:p>
        </p:txBody>
      </p:sp>
      <p:sp>
        <p:nvSpPr>
          <p:cNvPr id="70" name="文本框 69">
            <a:extLst>
              <a:ext uri="{FF2B5EF4-FFF2-40B4-BE49-F238E27FC236}">
                <a16:creationId xmlns:a16="http://schemas.microsoft.com/office/drawing/2014/main" id="{FD80B080-4D65-4989-ADD1-74F04ED49E24}"/>
              </a:ext>
            </a:extLst>
          </p:cNvPr>
          <p:cNvSpPr txBox="1"/>
          <p:nvPr/>
        </p:nvSpPr>
        <p:spPr>
          <a:xfrm>
            <a:off x="8842512" y="5032919"/>
            <a:ext cx="2567733" cy="1025217"/>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请你在这里输入你的正文内容请你在这里输入你的正文内容请你在这里输入你的正文内容</a:t>
            </a:r>
          </a:p>
        </p:txBody>
      </p:sp>
    </p:spTree>
    <p:extLst>
      <p:ext uri="{BB962C8B-B14F-4D97-AF65-F5344CB8AC3E}">
        <p14:creationId xmlns:p14="http://schemas.microsoft.com/office/powerpoint/2010/main" val="850486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121A30E-F84A-4D50-89E6-29E5B0D49EA6}"/>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9890EA6E-5DB4-48E4-99C1-FF490FEA086A}"/>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改正措施</a:t>
              </a:r>
            </a:p>
          </p:txBody>
        </p:sp>
        <p:sp>
          <p:nvSpPr>
            <p:cNvPr id="4" name="矩形 3">
              <a:extLst>
                <a:ext uri="{FF2B5EF4-FFF2-40B4-BE49-F238E27FC236}">
                  <a16:creationId xmlns:a16="http://schemas.microsoft.com/office/drawing/2014/main" id="{698DBDE9-4FD8-443A-881B-4B1C7B596F67}"/>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CORRECTIVE MEASURE</a:t>
              </a:r>
            </a:p>
          </p:txBody>
        </p:sp>
      </p:grpSp>
      <p:grpSp>
        <p:nvGrpSpPr>
          <p:cNvPr id="34" name="组合 33">
            <a:extLst>
              <a:ext uri="{FF2B5EF4-FFF2-40B4-BE49-F238E27FC236}">
                <a16:creationId xmlns:a16="http://schemas.microsoft.com/office/drawing/2014/main" id="{E5563101-000E-499C-953A-0D7296602DD4}"/>
              </a:ext>
            </a:extLst>
          </p:cNvPr>
          <p:cNvGrpSpPr/>
          <p:nvPr/>
        </p:nvGrpSpPr>
        <p:grpSpPr>
          <a:xfrm>
            <a:off x="3952213" y="1966308"/>
            <a:ext cx="4287574" cy="3831318"/>
            <a:chOff x="3952213" y="1852008"/>
            <a:chExt cx="4287574" cy="3831318"/>
          </a:xfrm>
        </p:grpSpPr>
        <p:sp>
          <p:nvSpPr>
            <p:cNvPr id="6" name="椭圆 5">
              <a:extLst>
                <a:ext uri="{FF2B5EF4-FFF2-40B4-BE49-F238E27FC236}">
                  <a16:creationId xmlns:a16="http://schemas.microsoft.com/office/drawing/2014/main" id="{FCD1203A-AF6A-4AEE-890F-F4AC74DDAA59}"/>
                </a:ext>
              </a:extLst>
            </p:cNvPr>
            <p:cNvSpPr/>
            <p:nvPr/>
          </p:nvSpPr>
          <p:spPr>
            <a:xfrm>
              <a:off x="5041243" y="2712910"/>
              <a:ext cx="2109514" cy="2109514"/>
            </a:xfrm>
            <a:prstGeom prst="ellipse">
              <a:avLst/>
            </a:prstGeom>
            <a:gradFill flip="none" rotWithShape="1">
              <a:gsLst>
                <a:gs pos="29000">
                  <a:schemeClr val="accent2"/>
                </a:gs>
                <a:gs pos="85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10051D8F-B93E-4366-B033-01BB1698348C}"/>
                </a:ext>
              </a:extLst>
            </p:cNvPr>
            <p:cNvGrpSpPr/>
            <p:nvPr/>
          </p:nvGrpSpPr>
          <p:grpSpPr>
            <a:xfrm>
              <a:off x="3952213" y="1852008"/>
              <a:ext cx="4287574" cy="3831318"/>
              <a:chOff x="3952213" y="1852008"/>
              <a:chExt cx="4287574" cy="3831318"/>
            </a:xfrm>
            <a:gradFill>
              <a:gsLst>
                <a:gs pos="43000">
                  <a:schemeClr val="accent2"/>
                </a:gs>
                <a:gs pos="82000">
                  <a:schemeClr val="accent1"/>
                </a:gs>
              </a:gsLst>
              <a:path path="circle">
                <a:fillToRect l="100000" b="100000"/>
              </a:path>
            </a:gradFill>
          </p:grpSpPr>
          <p:sp>
            <p:nvSpPr>
              <p:cNvPr id="7" name="椭圆 6">
                <a:extLst>
                  <a:ext uri="{FF2B5EF4-FFF2-40B4-BE49-F238E27FC236}">
                    <a16:creationId xmlns:a16="http://schemas.microsoft.com/office/drawing/2014/main" id="{9CE83ADF-ACAD-4FBD-9DA4-03E8F20E557E}"/>
                  </a:ext>
                </a:extLst>
              </p:cNvPr>
              <p:cNvSpPr/>
              <p:nvPr/>
            </p:nvSpPr>
            <p:spPr>
              <a:xfrm rot="16200000" flipV="1">
                <a:off x="7357747" y="3326647"/>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D2F14100-F5A6-44B8-BF19-0CEDEB2BB6DE}"/>
                  </a:ext>
                </a:extLst>
              </p:cNvPr>
              <p:cNvSpPr/>
              <p:nvPr/>
            </p:nvSpPr>
            <p:spPr>
              <a:xfrm rot="16200000" flipV="1">
                <a:off x="3952213" y="3326647"/>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3AB1C51-B4F7-46C7-8589-C6E3444C1380}"/>
                  </a:ext>
                </a:extLst>
              </p:cNvPr>
              <p:cNvSpPr/>
              <p:nvPr/>
            </p:nvSpPr>
            <p:spPr>
              <a:xfrm rot="12600000" flipV="1">
                <a:off x="6506363" y="1852008"/>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0A3B9D5-A3C4-4A71-B06D-361CD41A02A5}"/>
                  </a:ext>
                </a:extLst>
              </p:cNvPr>
              <p:cNvSpPr/>
              <p:nvPr/>
            </p:nvSpPr>
            <p:spPr>
              <a:xfrm rot="12600000" flipV="1">
                <a:off x="4803596" y="4801286"/>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E753D97-A67F-40CF-A8A0-73B567224F12}"/>
                  </a:ext>
                </a:extLst>
              </p:cNvPr>
              <p:cNvSpPr/>
              <p:nvPr/>
            </p:nvSpPr>
            <p:spPr>
              <a:xfrm rot="9000000" flipV="1">
                <a:off x="4803597" y="1852008"/>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7BB4D0A-B837-41A7-B126-5B0D1401CAB9}"/>
                  </a:ext>
                </a:extLst>
              </p:cNvPr>
              <p:cNvSpPr/>
              <p:nvPr/>
            </p:nvSpPr>
            <p:spPr>
              <a:xfrm rot="9000000" flipV="1">
                <a:off x="6506364" y="4801286"/>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形 19">
              <a:extLst>
                <a:ext uri="{FF2B5EF4-FFF2-40B4-BE49-F238E27FC236}">
                  <a16:creationId xmlns:a16="http://schemas.microsoft.com/office/drawing/2014/main" id="{7CD58EC1-18D5-4983-BC8A-C379785111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3767" y="3255434"/>
              <a:ext cx="1024466" cy="1024466"/>
            </a:xfrm>
            <a:prstGeom prst="rect">
              <a:avLst/>
            </a:prstGeom>
          </p:spPr>
        </p:pic>
        <p:pic>
          <p:nvPicPr>
            <p:cNvPr id="22" name="图形 21">
              <a:extLst>
                <a:ext uri="{FF2B5EF4-FFF2-40B4-BE49-F238E27FC236}">
                  <a16:creationId xmlns:a16="http://schemas.microsoft.com/office/drawing/2014/main" id="{44474A9F-2F46-4C31-A4FA-E3AA05894A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1299" y="2032469"/>
              <a:ext cx="466634" cy="466634"/>
            </a:xfrm>
            <a:prstGeom prst="rect">
              <a:avLst/>
            </a:prstGeom>
          </p:spPr>
        </p:pic>
        <p:pic>
          <p:nvPicPr>
            <p:cNvPr id="25" name="图形 24">
              <a:extLst>
                <a:ext uri="{FF2B5EF4-FFF2-40B4-BE49-F238E27FC236}">
                  <a16:creationId xmlns:a16="http://schemas.microsoft.com/office/drawing/2014/main" id="{7A9D911D-A4B8-4A72-AAED-86648994BD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22319" y="1940722"/>
              <a:ext cx="650128" cy="650128"/>
            </a:xfrm>
            <a:prstGeom prst="rect">
              <a:avLst/>
            </a:prstGeom>
          </p:spPr>
        </p:pic>
        <p:pic>
          <p:nvPicPr>
            <p:cNvPr id="27" name="图形 26">
              <a:extLst>
                <a:ext uri="{FF2B5EF4-FFF2-40B4-BE49-F238E27FC236}">
                  <a16:creationId xmlns:a16="http://schemas.microsoft.com/office/drawing/2014/main" id="{A2ADA89E-72BA-48BF-B204-8E42DED674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19619" y="3388519"/>
              <a:ext cx="758296" cy="758296"/>
            </a:xfrm>
            <a:prstGeom prst="rect">
              <a:avLst/>
            </a:prstGeom>
          </p:spPr>
        </p:pic>
        <p:pic>
          <p:nvPicPr>
            <p:cNvPr id="29" name="图形 28">
              <a:extLst>
                <a:ext uri="{FF2B5EF4-FFF2-40B4-BE49-F238E27FC236}">
                  <a16:creationId xmlns:a16="http://schemas.microsoft.com/office/drawing/2014/main" id="{0C11A6ED-7FCD-4242-9115-F721B58039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4081116" y="3455550"/>
              <a:ext cx="624234" cy="624234"/>
            </a:xfrm>
            <a:prstGeom prst="rect">
              <a:avLst/>
            </a:prstGeom>
          </p:spPr>
        </p:pic>
        <p:pic>
          <p:nvPicPr>
            <p:cNvPr id="31" name="图形 30">
              <a:extLst>
                <a:ext uri="{FF2B5EF4-FFF2-40B4-BE49-F238E27FC236}">
                  <a16:creationId xmlns:a16="http://schemas.microsoft.com/office/drawing/2014/main" id="{17A0F61A-392E-4E26-8448-75B9B0B378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83769" y="4881459"/>
              <a:ext cx="721694" cy="721694"/>
            </a:xfrm>
            <a:prstGeom prst="rect">
              <a:avLst/>
            </a:prstGeom>
          </p:spPr>
        </p:pic>
        <p:pic>
          <p:nvPicPr>
            <p:cNvPr id="33" name="图形 32">
              <a:extLst>
                <a:ext uri="{FF2B5EF4-FFF2-40B4-BE49-F238E27FC236}">
                  <a16:creationId xmlns:a16="http://schemas.microsoft.com/office/drawing/2014/main" id="{01C42AEE-29A7-4301-A656-D8B08B4C487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78626" y="4973549"/>
              <a:ext cx="537514" cy="537514"/>
            </a:xfrm>
            <a:prstGeom prst="rect">
              <a:avLst/>
            </a:prstGeom>
          </p:spPr>
        </p:pic>
      </p:grpSp>
      <p:sp>
        <p:nvSpPr>
          <p:cNvPr id="35" name="文本框 34">
            <a:extLst>
              <a:ext uri="{FF2B5EF4-FFF2-40B4-BE49-F238E27FC236}">
                <a16:creationId xmlns:a16="http://schemas.microsoft.com/office/drawing/2014/main" id="{F50384DB-DCB8-49D8-A02C-B2D6BFF0C95B}"/>
              </a:ext>
            </a:extLst>
          </p:cNvPr>
          <p:cNvSpPr txBox="1"/>
          <p:nvPr/>
        </p:nvSpPr>
        <p:spPr>
          <a:xfrm>
            <a:off x="7367534" y="1921457"/>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36" name="文本框 35">
            <a:extLst>
              <a:ext uri="{FF2B5EF4-FFF2-40B4-BE49-F238E27FC236}">
                <a16:creationId xmlns:a16="http://schemas.microsoft.com/office/drawing/2014/main" id="{D902D8F7-F1C3-4B34-9EB5-3C26659D040F}"/>
              </a:ext>
            </a:extLst>
          </p:cNvPr>
          <p:cNvSpPr txBox="1"/>
          <p:nvPr/>
        </p:nvSpPr>
        <p:spPr>
          <a:xfrm>
            <a:off x="7477209" y="2286442"/>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39" name="文本框 38">
            <a:extLst>
              <a:ext uri="{FF2B5EF4-FFF2-40B4-BE49-F238E27FC236}">
                <a16:creationId xmlns:a16="http://schemas.microsoft.com/office/drawing/2014/main" id="{8E3B5CB2-D023-427C-8739-73F0AC220F18}"/>
              </a:ext>
            </a:extLst>
          </p:cNvPr>
          <p:cNvSpPr txBox="1"/>
          <p:nvPr/>
        </p:nvSpPr>
        <p:spPr>
          <a:xfrm>
            <a:off x="8239787" y="3425910"/>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40" name="文本框 39">
            <a:extLst>
              <a:ext uri="{FF2B5EF4-FFF2-40B4-BE49-F238E27FC236}">
                <a16:creationId xmlns:a16="http://schemas.microsoft.com/office/drawing/2014/main" id="{E8E9619F-1C41-4F0B-9442-A23AD2DEB47D}"/>
              </a:ext>
            </a:extLst>
          </p:cNvPr>
          <p:cNvSpPr txBox="1"/>
          <p:nvPr/>
        </p:nvSpPr>
        <p:spPr>
          <a:xfrm>
            <a:off x="8349462" y="3790895"/>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42" name="文本框 41">
            <a:extLst>
              <a:ext uri="{FF2B5EF4-FFF2-40B4-BE49-F238E27FC236}">
                <a16:creationId xmlns:a16="http://schemas.microsoft.com/office/drawing/2014/main" id="{CA24F8F1-61FB-4088-BCF1-5FCA2C750486}"/>
              </a:ext>
            </a:extLst>
          </p:cNvPr>
          <p:cNvSpPr txBox="1"/>
          <p:nvPr/>
        </p:nvSpPr>
        <p:spPr>
          <a:xfrm>
            <a:off x="7367534" y="4910103"/>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43" name="文本框 42">
            <a:extLst>
              <a:ext uri="{FF2B5EF4-FFF2-40B4-BE49-F238E27FC236}">
                <a16:creationId xmlns:a16="http://schemas.microsoft.com/office/drawing/2014/main" id="{FCF20F72-9AD1-44A0-840A-59BA12F1009C}"/>
              </a:ext>
            </a:extLst>
          </p:cNvPr>
          <p:cNvSpPr txBox="1"/>
          <p:nvPr/>
        </p:nvSpPr>
        <p:spPr>
          <a:xfrm>
            <a:off x="7477209" y="5275088"/>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45" name="文本框 44">
            <a:extLst>
              <a:ext uri="{FF2B5EF4-FFF2-40B4-BE49-F238E27FC236}">
                <a16:creationId xmlns:a16="http://schemas.microsoft.com/office/drawing/2014/main" id="{03824A53-7877-4B94-B618-31136B92D910}"/>
              </a:ext>
            </a:extLst>
          </p:cNvPr>
          <p:cNvSpPr txBox="1"/>
          <p:nvPr/>
        </p:nvSpPr>
        <p:spPr>
          <a:xfrm>
            <a:off x="2136305" y="3425910"/>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46" name="文本框 45">
            <a:extLst>
              <a:ext uri="{FF2B5EF4-FFF2-40B4-BE49-F238E27FC236}">
                <a16:creationId xmlns:a16="http://schemas.microsoft.com/office/drawing/2014/main" id="{F5BBDBBA-7F92-41B7-BE1A-F667200EE813}"/>
              </a:ext>
            </a:extLst>
          </p:cNvPr>
          <p:cNvSpPr txBox="1"/>
          <p:nvPr/>
        </p:nvSpPr>
        <p:spPr>
          <a:xfrm>
            <a:off x="690328" y="3790895"/>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48" name="文本框 47">
            <a:extLst>
              <a:ext uri="{FF2B5EF4-FFF2-40B4-BE49-F238E27FC236}">
                <a16:creationId xmlns:a16="http://schemas.microsoft.com/office/drawing/2014/main" id="{62224B0E-871B-446D-9A2C-18C0F4275281}"/>
              </a:ext>
            </a:extLst>
          </p:cNvPr>
          <p:cNvSpPr txBox="1"/>
          <p:nvPr/>
        </p:nvSpPr>
        <p:spPr>
          <a:xfrm>
            <a:off x="2992164" y="4894487"/>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49" name="文本框 48">
            <a:extLst>
              <a:ext uri="{FF2B5EF4-FFF2-40B4-BE49-F238E27FC236}">
                <a16:creationId xmlns:a16="http://schemas.microsoft.com/office/drawing/2014/main" id="{A278E087-0727-41A6-AF18-E8F34548FFBA}"/>
              </a:ext>
            </a:extLst>
          </p:cNvPr>
          <p:cNvSpPr txBox="1"/>
          <p:nvPr/>
        </p:nvSpPr>
        <p:spPr>
          <a:xfrm>
            <a:off x="1546187" y="5259472"/>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51" name="文本框 50">
            <a:extLst>
              <a:ext uri="{FF2B5EF4-FFF2-40B4-BE49-F238E27FC236}">
                <a16:creationId xmlns:a16="http://schemas.microsoft.com/office/drawing/2014/main" id="{785A6D16-031B-410B-8B11-82DBEE30BA3B}"/>
              </a:ext>
            </a:extLst>
          </p:cNvPr>
          <p:cNvSpPr txBox="1"/>
          <p:nvPr/>
        </p:nvSpPr>
        <p:spPr>
          <a:xfrm>
            <a:off x="2989777" y="1960825"/>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52" name="文本框 51">
            <a:extLst>
              <a:ext uri="{FF2B5EF4-FFF2-40B4-BE49-F238E27FC236}">
                <a16:creationId xmlns:a16="http://schemas.microsoft.com/office/drawing/2014/main" id="{F9937F09-E9EA-4EA4-9454-251185D23F92}"/>
              </a:ext>
            </a:extLst>
          </p:cNvPr>
          <p:cNvSpPr txBox="1"/>
          <p:nvPr/>
        </p:nvSpPr>
        <p:spPr>
          <a:xfrm>
            <a:off x="1543800" y="2325810"/>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Tree>
    <p:extLst>
      <p:ext uri="{BB962C8B-B14F-4D97-AF65-F5344CB8AC3E}">
        <p14:creationId xmlns:p14="http://schemas.microsoft.com/office/powerpoint/2010/main" val="1561962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90BCE95A-71E3-4667-92CA-40058FA91592}"/>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9" name="矩形 28">
            <a:extLst>
              <a:ext uri="{FF2B5EF4-FFF2-40B4-BE49-F238E27FC236}">
                <a16:creationId xmlns:a16="http://schemas.microsoft.com/office/drawing/2014/main" id="{5175DCFE-977C-4853-8936-DBAD8AA87D46}"/>
              </a:ext>
            </a:extLst>
          </p:cNvPr>
          <p:cNvSpPr/>
          <p:nvPr/>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D3569777-63B4-4CB1-8235-A5BDFA931D91}"/>
              </a:ext>
            </a:extLst>
          </p:cNvPr>
          <p:cNvGrpSpPr/>
          <p:nvPr/>
        </p:nvGrpSpPr>
        <p:grpSpPr>
          <a:xfrm>
            <a:off x="5181600" y="447674"/>
            <a:ext cx="1828800" cy="1165845"/>
            <a:chOff x="5181600" y="447674"/>
            <a:chExt cx="1828800" cy="1165845"/>
          </a:xfrm>
          <a:effectLst>
            <a:outerShdw blurRad="50800" dist="25400" dir="2700000" algn="ctr" rotWithShape="0">
              <a:srgbClr val="000000">
                <a:alpha val="43137"/>
              </a:srgbClr>
            </a:outerShdw>
          </a:effectLst>
        </p:grpSpPr>
        <p:sp>
          <p:nvSpPr>
            <p:cNvPr id="4" name="文本框 3">
              <a:extLst>
                <a:ext uri="{FF2B5EF4-FFF2-40B4-BE49-F238E27FC236}">
                  <a16:creationId xmlns:a16="http://schemas.microsoft.com/office/drawing/2014/main" id="{E57764D9-E913-4165-BA7D-756F314947EA}"/>
                </a:ext>
              </a:extLst>
            </p:cNvPr>
            <p:cNvSpPr txBox="1"/>
            <p:nvPr/>
          </p:nvSpPr>
          <p:spPr>
            <a:xfrm>
              <a:off x="5181600" y="447674"/>
              <a:ext cx="1828800" cy="923330"/>
            </a:xfrm>
            <a:prstGeom prst="rect">
              <a:avLst/>
            </a:prstGeom>
            <a:noFill/>
          </p:spPr>
          <p:txBody>
            <a:bodyPr wrap="square" rtlCol="0">
              <a:spAutoFit/>
            </a:bodyPr>
            <a:lstStyle/>
            <a:p>
              <a:pPr algn="dist"/>
              <a:r>
                <a:rPr lang="zh-CN" altLang="en-US" sz="5400" dirty="0">
                  <a:solidFill>
                    <a:schemeClr val="bg1"/>
                  </a:solidFill>
                  <a:latin typeface="+mj-ea"/>
                  <a:ea typeface="+mj-ea"/>
                </a:rPr>
                <a:t>目录</a:t>
              </a:r>
            </a:p>
          </p:txBody>
        </p:sp>
        <p:sp>
          <p:nvSpPr>
            <p:cNvPr id="5" name="文本框 4">
              <a:extLst>
                <a:ext uri="{FF2B5EF4-FFF2-40B4-BE49-F238E27FC236}">
                  <a16:creationId xmlns:a16="http://schemas.microsoft.com/office/drawing/2014/main" id="{929A4419-7A62-4A85-A57E-7F7182209C95}"/>
                </a:ext>
              </a:extLst>
            </p:cNvPr>
            <p:cNvSpPr txBox="1"/>
            <p:nvPr/>
          </p:nvSpPr>
          <p:spPr>
            <a:xfrm>
              <a:off x="5268086" y="1305742"/>
              <a:ext cx="1724026"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mj-lt"/>
                  <a:ea typeface="微软雅黑 Light" panose="020B0502040204020203" pitchFamily="34" charset="-122"/>
                </a:rPr>
                <a:t>CONTENTS</a:t>
              </a:r>
              <a:endParaRPr kumimoji="0" lang="zh-CN" altLang="en-US" sz="1400" b="0" i="0" u="none" strike="noStrike" kern="1200" cap="none" spc="0" normalizeH="0" baseline="0" noProof="0" dirty="0">
                <a:ln>
                  <a:noFill/>
                </a:ln>
                <a:solidFill>
                  <a:schemeClr val="bg1"/>
                </a:solidFill>
                <a:effectLst/>
                <a:uLnTx/>
                <a:uFillTx/>
                <a:latin typeface="+mj-lt"/>
                <a:ea typeface="微软雅黑 Light" panose="020B0502040204020203" pitchFamily="34" charset="-122"/>
              </a:endParaRPr>
            </a:p>
          </p:txBody>
        </p:sp>
      </p:grpSp>
      <p:cxnSp>
        <p:nvCxnSpPr>
          <p:cNvPr id="7" name="直接连接符 6">
            <a:extLst>
              <a:ext uri="{FF2B5EF4-FFF2-40B4-BE49-F238E27FC236}">
                <a16:creationId xmlns:a16="http://schemas.microsoft.com/office/drawing/2014/main" id="{3FC1FAD0-1EA8-4617-BC62-25D49150CEBC}"/>
              </a:ext>
            </a:extLst>
          </p:cNvPr>
          <p:cNvCxnSpPr>
            <a:cxnSpLocks/>
          </p:cNvCxnSpPr>
          <p:nvPr/>
        </p:nvCxnSpPr>
        <p:spPr>
          <a:xfrm>
            <a:off x="5233988" y="1691532"/>
            <a:ext cx="17240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151AA35E-D29D-4CC0-9174-1FC9C687FF07}"/>
              </a:ext>
            </a:extLst>
          </p:cNvPr>
          <p:cNvSpPr/>
          <p:nvPr/>
        </p:nvSpPr>
        <p:spPr>
          <a:xfrm>
            <a:off x="2070100" y="2529801"/>
            <a:ext cx="863600" cy="863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900">
                <a:solidFill>
                  <a:schemeClr val="bg2"/>
                </a:solidFill>
                <a:latin typeface="+mn-ea"/>
              </a:rPr>
              <a:t>01</a:t>
            </a:r>
            <a:endParaRPr lang="zh-CN" altLang="en-US" sz="2900" dirty="0">
              <a:solidFill>
                <a:schemeClr val="bg2"/>
              </a:solidFill>
              <a:latin typeface="+mn-ea"/>
            </a:endParaRPr>
          </a:p>
        </p:txBody>
      </p:sp>
      <p:sp>
        <p:nvSpPr>
          <p:cNvPr id="13" name="文本框 12">
            <a:extLst>
              <a:ext uri="{FF2B5EF4-FFF2-40B4-BE49-F238E27FC236}">
                <a16:creationId xmlns:a16="http://schemas.microsoft.com/office/drawing/2014/main" id="{1EB5A5CB-19C7-4AB5-A345-F31C7944B312}"/>
              </a:ext>
            </a:extLst>
          </p:cNvPr>
          <p:cNvSpPr txBox="1"/>
          <p:nvPr/>
        </p:nvSpPr>
        <p:spPr>
          <a:xfrm>
            <a:off x="3059175" y="2551326"/>
            <a:ext cx="21224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400" normalizeH="0" baseline="0" noProof="0" dirty="0">
                <a:ln>
                  <a:noFill/>
                </a:ln>
                <a:solidFill>
                  <a:schemeClr val="bg2"/>
                </a:solidFill>
                <a:effectLst/>
                <a:uLnTx/>
                <a:uFillTx/>
                <a:latin typeface="+mj-ea"/>
                <a:ea typeface="+mj-ea"/>
                <a:cs typeface="+mn-cs"/>
              </a:rPr>
              <a:t>工作总结</a:t>
            </a:r>
          </a:p>
        </p:txBody>
      </p:sp>
      <p:sp>
        <p:nvSpPr>
          <p:cNvPr id="14" name="矩形 13">
            <a:extLst>
              <a:ext uri="{FF2B5EF4-FFF2-40B4-BE49-F238E27FC236}">
                <a16:creationId xmlns:a16="http://schemas.microsoft.com/office/drawing/2014/main" id="{50F583C8-A10A-40F4-8232-E09DB804A6AF}"/>
              </a:ext>
            </a:extLst>
          </p:cNvPr>
          <p:cNvSpPr/>
          <p:nvPr/>
        </p:nvSpPr>
        <p:spPr>
          <a:xfrm>
            <a:off x="3079485" y="3126996"/>
            <a:ext cx="1943031" cy="26161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2"/>
                </a:solidFill>
                <a:effectLst/>
                <a:uLnTx/>
                <a:uFillTx/>
                <a:latin typeface="+mj-lt"/>
                <a:ea typeface="微软雅黑 Light" panose="020B0502040204020203" pitchFamily="34" charset="-122"/>
                <a:cs typeface="+mn-cs"/>
              </a:rPr>
              <a:t>WORK SUMMARY</a:t>
            </a:r>
            <a:endParaRPr kumimoji="0" lang="zh-CN" altLang="en-US" sz="1100" b="0" i="0" u="none" strike="noStrike" kern="1200" cap="none" spc="0" normalizeH="0" baseline="0" noProof="0" dirty="0">
              <a:ln>
                <a:noFill/>
              </a:ln>
              <a:solidFill>
                <a:schemeClr val="bg2"/>
              </a:solidFill>
              <a:effectLst/>
              <a:uLnTx/>
              <a:uFillTx/>
              <a:latin typeface="+mj-lt"/>
              <a:ea typeface="微软雅黑 Light" panose="020B0502040204020203" pitchFamily="34" charset="-122"/>
              <a:cs typeface="+mn-cs"/>
            </a:endParaRPr>
          </a:p>
        </p:txBody>
      </p:sp>
      <p:sp>
        <p:nvSpPr>
          <p:cNvPr id="15" name="椭圆 14">
            <a:extLst>
              <a:ext uri="{FF2B5EF4-FFF2-40B4-BE49-F238E27FC236}">
                <a16:creationId xmlns:a16="http://schemas.microsoft.com/office/drawing/2014/main" id="{C2AD91C4-8712-4155-B319-FAD860495700}"/>
              </a:ext>
            </a:extLst>
          </p:cNvPr>
          <p:cNvSpPr/>
          <p:nvPr/>
        </p:nvSpPr>
        <p:spPr>
          <a:xfrm>
            <a:off x="7010400" y="2529801"/>
            <a:ext cx="863600" cy="863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900" dirty="0">
                <a:solidFill>
                  <a:schemeClr val="bg2"/>
                </a:solidFill>
                <a:latin typeface="+mn-ea"/>
              </a:rPr>
              <a:t>02</a:t>
            </a:r>
            <a:endParaRPr lang="zh-CN" altLang="en-US" sz="2900" dirty="0">
              <a:solidFill>
                <a:schemeClr val="bg2"/>
              </a:solidFill>
              <a:latin typeface="+mn-ea"/>
            </a:endParaRPr>
          </a:p>
        </p:txBody>
      </p:sp>
      <p:sp>
        <p:nvSpPr>
          <p:cNvPr id="16" name="文本框 15">
            <a:extLst>
              <a:ext uri="{FF2B5EF4-FFF2-40B4-BE49-F238E27FC236}">
                <a16:creationId xmlns:a16="http://schemas.microsoft.com/office/drawing/2014/main" id="{EFD75A7A-86B0-4D9F-8A1A-11E9860CBAAA}"/>
              </a:ext>
            </a:extLst>
          </p:cNvPr>
          <p:cNvSpPr txBox="1"/>
          <p:nvPr/>
        </p:nvSpPr>
        <p:spPr>
          <a:xfrm>
            <a:off x="7999475" y="2551326"/>
            <a:ext cx="2122425" cy="584775"/>
          </a:xfrm>
          <a:prstGeom prst="rect">
            <a:avLst/>
          </a:prstGeom>
          <a:noFill/>
        </p:spPr>
        <p:txBody>
          <a:bodyPr wrap="square" rtlCol="0">
            <a:spAutoFit/>
          </a:bodyPr>
          <a:lstStyle/>
          <a:p>
            <a:pPr lvl="0">
              <a:defRPr/>
            </a:pPr>
            <a:r>
              <a:rPr lang="zh-CN" altLang="en-US" sz="3200" spc="400" dirty="0">
                <a:solidFill>
                  <a:schemeClr val="bg2"/>
                </a:solidFill>
                <a:latin typeface="+mj-ea"/>
                <a:ea typeface="+mj-ea"/>
              </a:rPr>
              <a:t>存在问题</a:t>
            </a:r>
          </a:p>
        </p:txBody>
      </p:sp>
      <p:sp>
        <p:nvSpPr>
          <p:cNvPr id="17" name="矩形 16">
            <a:extLst>
              <a:ext uri="{FF2B5EF4-FFF2-40B4-BE49-F238E27FC236}">
                <a16:creationId xmlns:a16="http://schemas.microsoft.com/office/drawing/2014/main" id="{4C32904F-ECCE-47DE-B046-39961C231D8E}"/>
              </a:ext>
            </a:extLst>
          </p:cNvPr>
          <p:cNvSpPr/>
          <p:nvPr/>
        </p:nvSpPr>
        <p:spPr>
          <a:xfrm>
            <a:off x="8019785" y="3126996"/>
            <a:ext cx="1943031" cy="261610"/>
          </a:xfrm>
          <a:prstGeom prst="rect">
            <a:avLst/>
          </a:prstGeom>
        </p:spPr>
        <p:txBody>
          <a:bodyPr wrap="square">
            <a:spAutoFit/>
          </a:bodyPr>
          <a:lstStyle/>
          <a:p>
            <a:pPr lvl="0" algn="dist">
              <a:defRPr/>
            </a:pPr>
            <a:r>
              <a:rPr lang="en-US" altLang="zh-CN" sz="1100" dirty="0">
                <a:solidFill>
                  <a:schemeClr val="bg2"/>
                </a:solidFill>
                <a:latin typeface="+mj-lt"/>
                <a:ea typeface="微软雅黑 Light" panose="020B0502040204020203" pitchFamily="34" charset="-122"/>
              </a:rPr>
              <a:t>EXISTING PROBLEM</a:t>
            </a:r>
          </a:p>
        </p:txBody>
      </p:sp>
      <p:sp>
        <p:nvSpPr>
          <p:cNvPr id="19" name="椭圆 18">
            <a:extLst>
              <a:ext uri="{FF2B5EF4-FFF2-40B4-BE49-F238E27FC236}">
                <a16:creationId xmlns:a16="http://schemas.microsoft.com/office/drawing/2014/main" id="{A219048E-7833-46C0-9AED-53072867C2AE}"/>
              </a:ext>
            </a:extLst>
          </p:cNvPr>
          <p:cNvSpPr/>
          <p:nvPr/>
        </p:nvSpPr>
        <p:spPr>
          <a:xfrm>
            <a:off x="2070100" y="4144527"/>
            <a:ext cx="863600" cy="863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900" dirty="0">
                <a:solidFill>
                  <a:schemeClr val="bg2"/>
                </a:solidFill>
                <a:latin typeface="+mn-ea"/>
              </a:rPr>
              <a:t>03</a:t>
            </a:r>
            <a:endParaRPr lang="zh-CN" altLang="en-US" sz="2900" dirty="0">
              <a:solidFill>
                <a:schemeClr val="bg2"/>
              </a:solidFill>
              <a:latin typeface="+mn-ea"/>
            </a:endParaRPr>
          </a:p>
        </p:txBody>
      </p:sp>
      <p:sp>
        <p:nvSpPr>
          <p:cNvPr id="20" name="文本框 19">
            <a:extLst>
              <a:ext uri="{FF2B5EF4-FFF2-40B4-BE49-F238E27FC236}">
                <a16:creationId xmlns:a16="http://schemas.microsoft.com/office/drawing/2014/main" id="{E44D964F-C523-4859-A374-6AE40A9EF151}"/>
              </a:ext>
            </a:extLst>
          </p:cNvPr>
          <p:cNvSpPr txBox="1"/>
          <p:nvPr/>
        </p:nvSpPr>
        <p:spPr>
          <a:xfrm>
            <a:off x="3059175" y="4171999"/>
            <a:ext cx="2122425" cy="584775"/>
          </a:xfrm>
          <a:prstGeom prst="rect">
            <a:avLst/>
          </a:prstGeom>
          <a:noFill/>
        </p:spPr>
        <p:txBody>
          <a:bodyPr wrap="square" rtlCol="0">
            <a:spAutoFit/>
          </a:bodyPr>
          <a:lstStyle/>
          <a:p>
            <a:pPr lvl="0">
              <a:defRPr/>
            </a:pPr>
            <a:r>
              <a:rPr lang="zh-CN" altLang="en-US" sz="3200" spc="400" dirty="0">
                <a:solidFill>
                  <a:schemeClr val="bg2"/>
                </a:solidFill>
                <a:latin typeface="+mj-ea"/>
                <a:ea typeface="+mj-ea"/>
              </a:rPr>
              <a:t>改正措施</a:t>
            </a:r>
          </a:p>
        </p:txBody>
      </p:sp>
      <p:sp>
        <p:nvSpPr>
          <p:cNvPr id="21" name="矩形 20">
            <a:extLst>
              <a:ext uri="{FF2B5EF4-FFF2-40B4-BE49-F238E27FC236}">
                <a16:creationId xmlns:a16="http://schemas.microsoft.com/office/drawing/2014/main" id="{231830AB-4B05-4BC3-A11A-E1882A42ABF7}"/>
              </a:ext>
            </a:extLst>
          </p:cNvPr>
          <p:cNvSpPr/>
          <p:nvPr/>
        </p:nvSpPr>
        <p:spPr>
          <a:xfrm>
            <a:off x="3079485" y="4747669"/>
            <a:ext cx="1943031" cy="261610"/>
          </a:xfrm>
          <a:prstGeom prst="rect">
            <a:avLst/>
          </a:prstGeom>
        </p:spPr>
        <p:txBody>
          <a:bodyPr wrap="square">
            <a:spAutoFit/>
          </a:bodyPr>
          <a:lstStyle/>
          <a:p>
            <a:pPr lvl="0" algn="dist">
              <a:defRPr/>
            </a:pPr>
            <a:r>
              <a:rPr lang="en-US" altLang="zh-CN" sz="1100" dirty="0">
                <a:solidFill>
                  <a:schemeClr val="bg2"/>
                </a:solidFill>
                <a:latin typeface="+mj-lt"/>
                <a:ea typeface="微软雅黑 Light" panose="020B0502040204020203" pitchFamily="34" charset="-122"/>
              </a:rPr>
              <a:t>CORRECTIVE MEASURE</a:t>
            </a:r>
          </a:p>
        </p:txBody>
      </p:sp>
      <p:sp>
        <p:nvSpPr>
          <p:cNvPr id="22" name="椭圆 21">
            <a:extLst>
              <a:ext uri="{FF2B5EF4-FFF2-40B4-BE49-F238E27FC236}">
                <a16:creationId xmlns:a16="http://schemas.microsoft.com/office/drawing/2014/main" id="{9C723A21-8546-4FB0-8A55-27BD1C4A5665}"/>
              </a:ext>
            </a:extLst>
          </p:cNvPr>
          <p:cNvSpPr/>
          <p:nvPr/>
        </p:nvSpPr>
        <p:spPr>
          <a:xfrm>
            <a:off x="7010400" y="4144527"/>
            <a:ext cx="863600" cy="863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900" dirty="0">
                <a:solidFill>
                  <a:schemeClr val="bg2"/>
                </a:solidFill>
                <a:latin typeface="+mn-ea"/>
              </a:rPr>
              <a:t>04</a:t>
            </a:r>
            <a:endParaRPr lang="zh-CN" altLang="en-US" sz="2900" dirty="0">
              <a:solidFill>
                <a:schemeClr val="bg2"/>
              </a:solidFill>
              <a:latin typeface="+mn-ea"/>
            </a:endParaRPr>
          </a:p>
        </p:txBody>
      </p:sp>
      <p:sp>
        <p:nvSpPr>
          <p:cNvPr id="23" name="文本框 22">
            <a:extLst>
              <a:ext uri="{FF2B5EF4-FFF2-40B4-BE49-F238E27FC236}">
                <a16:creationId xmlns:a16="http://schemas.microsoft.com/office/drawing/2014/main" id="{535E1902-AD45-4D34-BFC6-8324397DFB24}"/>
              </a:ext>
            </a:extLst>
          </p:cNvPr>
          <p:cNvSpPr txBox="1"/>
          <p:nvPr/>
        </p:nvSpPr>
        <p:spPr>
          <a:xfrm>
            <a:off x="7999475" y="4171999"/>
            <a:ext cx="2122425" cy="584775"/>
          </a:xfrm>
          <a:prstGeom prst="rect">
            <a:avLst/>
          </a:prstGeom>
          <a:noFill/>
        </p:spPr>
        <p:txBody>
          <a:bodyPr wrap="square" rtlCol="0">
            <a:spAutoFit/>
          </a:bodyPr>
          <a:lstStyle/>
          <a:p>
            <a:pPr lvl="0">
              <a:defRPr/>
            </a:pPr>
            <a:r>
              <a:rPr lang="zh-CN" altLang="en-US" sz="3200" spc="400" dirty="0">
                <a:solidFill>
                  <a:schemeClr val="bg2"/>
                </a:solidFill>
                <a:latin typeface="+mj-ea"/>
                <a:ea typeface="+mj-ea"/>
              </a:rPr>
              <a:t>未来展望</a:t>
            </a:r>
          </a:p>
        </p:txBody>
      </p:sp>
      <p:sp>
        <p:nvSpPr>
          <p:cNvPr id="24" name="矩形 23">
            <a:extLst>
              <a:ext uri="{FF2B5EF4-FFF2-40B4-BE49-F238E27FC236}">
                <a16:creationId xmlns:a16="http://schemas.microsoft.com/office/drawing/2014/main" id="{B626A245-EF67-4B4B-BBAD-FD26C1325E84}"/>
              </a:ext>
            </a:extLst>
          </p:cNvPr>
          <p:cNvSpPr/>
          <p:nvPr/>
        </p:nvSpPr>
        <p:spPr>
          <a:xfrm>
            <a:off x="8019785" y="4747669"/>
            <a:ext cx="1943031" cy="261610"/>
          </a:xfrm>
          <a:prstGeom prst="rect">
            <a:avLst/>
          </a:prstGeom>
        </p:spPr>
        <p:txBody>
          <a:bodyPr wrap="square">
            <a:spAutoFit/>
          </a:bodyPr>
          <a:lstStyle/>
          <a:p>
            <a:pPr lvl="0" algn="dist">
              <a:defRPr/>
            </a:pPr>
            <a:r>
              <a:rPr lang="en-US" altLang="zh-CN" sz="1100" dirty="0">
                <a:solidFill>
                  <a:schemeClr val="bg2"/>
                </a:solidFill>
                <a:latin typeface="+mj-lt"/>
                <a:ea typeface="微软雅黑 Light" panose="020B0502040204020203" pitchFamily="34" charset="-122"/>
              </a:rPr>
              <a:t>FUTURE EXPECTATIONS</a:t>
            </a:r>
          </a:p>
        </p:txBody>
      </p:sp>
      <p:grpSp>
        <p:nvGrpSpPr>
          <p:cNvPr id="40" name="组合 39">
            <a:extLst>
              <a:ext uri="{FF2B5EF4-FFF2-40B4-BE49-F238E27FC236}">
                <a16:creationId xmlns:a16="http://schemas.microsoft.com/office/drawing/2014/main" id="{56FA708E-BC46-4DCB-A7E6-6DEF57AFE9BE}"/>
              </a:ext>
            </a:extLst>
          </p:cNvPr>
          <p:cNvGrpSpPr/>
          <p:nvPr/>
        </p:nvGrpSpPr>
        <p:grpSpPr>
          <a:xfrm>
            <a:off x="5900774" y="6004457"/>
            <a:ext cx="390453" cy="525354"/>
            <a:chOff x="5900774" y="5794907"/>
            <a:chExt cx="390453" cy="525354"/>
          </a:xfrm>
        </p:grpSpPr>
        <p:pic>
          <p:nvPicPr>
            <p:cNvPr id="41" name="图形 40">
              <a:extLst>
                <a:ext uri="{FF2B5EF4-FFF2-40B4-BE49-F238E27FC236}">
                  <a16:creationId xmlns:a16="http://schemas.microsoft.com/office/drawing/2014/main" id="{3FC4F939-286F-4DE5-9E62-25149B1B6E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900774" y="5794907"/>
              <a:ext cx="390453" cy="390453"/>
            </a:xfrm>
            <a:prstGeom prst="rect">
              <a:avLst/>
            </a:prstGeom>
          </p:spPr>
        </p:pic>
        <p:pic>
          <p:nvPicPr>
            <p:cNvPr id="42" name="图形 41">
              <a:extLst>
                <a:ext uri="{FF2B5EF4-FFF2-40B4-BE49-F238E27FC236}">
                  <a16:creationId xmlns:a16="http://schemas.microsoft.com/office/drawing/2014/main" id="{79DA5EE1-B859-4735-AABE-B0A01AC1DB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5961099" y="6050460"/>
              <a:ext cx="269802" cy="269800"/>
            </a:xfrm>
            <a:prstGeom prst="rect">
              <a:avLst/>
            </a:prstGeom>
          </p:spPr>
        </p:pic>
      </p:grpSp>
      <p:sp>
        <p:nvSpPr>
          <p:cNvPr id="2" name="矩形 1">
            <a:extLst>
              <a:ext uri="{FF2B5EF4-FFF2-40B4-BE49-F238E27FC236}">
                <a16:creationId xmlns:a16="http://schemas.microsoft.com/office/drawing/2014/main" id="{92DDAE35-6FFF-460A-A0D4-CDA9DCC9594B}"/>
              </a:ext>
            </a:extLst>
          </p:cNvPr>
          <p:cNvSpPr/>
          <p:nvPr/>
        </p:nvSpPr>
        <p:spPr>
          <a:xfrm>
            <a:off x="496543" y="328189"/>
            <a:ext cx="11198914" cy="6201622"/>
          </a:xfrm>
          <a:prstGeom prst="rect">
            <a:avLst/>
          </a:prstGeom>
          <a:noFill/>
          <a:ln>
            <a:gradFill>
              <a:gsLst>
                <a:gs pos="0">
                  <a:schemeClr val="bg1">
                    <a:alpha val="50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5781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9FC9A90-918C-41D7-9372-412C65BE48F3}"/>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78F2BE4E-6C17-49DA-A34A-094F88643708}"/>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改正措施</a:t>
              </a:r>
            </a:p>
          </p:txBody>
        </p:sp>
        <p:sp>
          <p:nvSpPr>
            <p:cNvPr id="4" name="矩形 3">
              <a:extLst>
                <a:ext uri="{FF2B5EF4-FFF2-40B4-BE49-F238E27FC236}">
                  <a16:creationId xmlns:a16="http://schemas.microsoft.com/office/drawing/2014/main" id="{CC924C12-242F-48A3-99C4-7FA2C99CCCB4}"/>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CORRECTIVE MEASURE</a:t>
              </a:r>
            </a:p>
          </p:txBody>
        </p:sp>
      </p:grpSp>
      <p:grpSp>
        <p:nvGrpSpPr>
          <p:cNvPr id="30" name="组合 29">
            <a:extLst>
              <a:ext uri="{FF2B5EF4-FFF2-40B4-BE49-F238E27FC236}">
                <a16:creationId xmlns:a16="http://schemas.microsoft.com/office/drawing/2014/main" id="{4A047C2C-BE97-488B-AA7F-699BE0F1029B}"/>
              </a:ext>
            </a:extLst>
          </p:cNvPr>
          <p:cNvGrpSpPr/>
          <p:nvPr/>
        </p:nvGrpSpPr>
        <p:grpSpPr>
          <a:xfrm>
            <a:off x="1689893" y="2852737"/>
            <a:ext cx="8812215" cy="1762126"/>
            <a:chOff x="1028700" y="2547937"/>
            <a:chExt cx="8812215" cy="1762126"/>
          </a:xfrm>
        </p:grpSpPr>
        <p:grpSp>
          <p:nvGrpSpPr>
            <p:cNvPr id="14" name="组合 13">
              <a:extLst>
                <a:ext uri="{FF2B5EF4-FFF2-40B4-BE49-F238E27FC236}">
                  <a16:creationId xmlns:a16="http://schemas.microsoft.com/office/drawing/2014/main" id="{DF29EB87-5D4B-425C-9294-443C37A808F2}"/>
                </a:ext>
              </a:extLst>
            </p:cNvPr>
            <p:cNvGrpSpPr/>
            <p:nvPr/>
          </p:nvGrpSpPr>
          <p:grpSpPr>
            <a:xfrm>
              <a:off x="1028700" y="2547937"/>
              <a:ext cx="1762126" cy="1762126"/>
              <a:chOff x="1028700" y="2547937"/>
              <a:chExt cx="1762126" cy="1762126"/>
            </a:xfrm>
          </p:grpSpPr>
          <p:sp>
            <p:nvSpPr>
              <p:cNvPr id="5" name="椭圆 4">
                <a:extLst>
                  <a:ext uri="{FF2B5EF4-FFF2-40B4-BE49-F238E27FC236}">
                    <a16:creationId xmlns:a16="http://schemas.microsoft.com/office/drawing/2014/main" id="{584B1FEA-108A-4445-8B70-A141AD91D599}"/>
                  </a:ext>
                </a:extLst>
              </p:cNvPr>
              <p:cNvSpPr/>
              <p:nvPr/>
            </p:nvSpPr>
            <p:spPr>
              <a:xfrm>
                <a:off x="1312863" y="2832100"/>
                <a:ext cx="1193800" cy="1193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弧形 12">
                <a:extLst>
                  <a:ext uri="{FF2B5EF4-FFF2-40B4-BE49-F238E27FC236}">
                    <a16:creationId xmlns:a16="http://schemas.microsoft.com/office/drawing/2014/main" id="{6C79C748-F540-4D67-82AB-76C83F8E6775}"/>
                  </a:ext>
                </a:extLst>
              </p:cNvPr>
              <p:cNvSpPr/>
              <p:nvPr/>
            </p:nvSpPr>
            <p:spPr>
              <a:xfrm>
                <a:off x="1028700" y="2547937"/>
                <a:ext cx="1762126" cy="1762126"/>
              </a:xfrm>
              <a:prstGeom prst="arc">
                <a:avLst>
                  <a:gd name="adj1" fmla="val 10799062"/>
                  <a:gd name="adj2" fmla="val 0"/>
                </a:avLst>
              </a:prstGeom>
              <a:ln w="127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5" name="组合 14">
              <a:extLst>
                <a:ext uri="{FF2B5EF4-FFF2-40B4-BE49-F238E27FC236}">
                  <a16:creationId xmlns:a16="http://schemas.microsoft.com/office/drawing/2014/main" id="{12028D10-0DB6-4CF9-8515-75736E9CAB9B}"/>
                </a:ext>
              </a:extLst>
            </p:cNvPr>
            <p:cNvGrpSpPr/>
            <p:nvPr/>
          </p:nvGrpSpPr>
          <p:grpSpPr>
            <a:xfrm flipV="1">
              <a:off x="2791618" y="2547937"/>
              <a:ext cx="1762126" cy="1762126"/>
              <a:chOff x="1026318" y="2547937"/>
              <a:chExt cx="1762126" cy="1762126"/>
            </a:xfrm>
          </p:grpSpPr>
          <p:sp>
            <p:nvSpPr>
              <p:cNvPr id="16" name="椭圆 15">
                <a:extLst>
                  <a:ext uri="{FF2B5EF4-FFF2-40B4-BE49-F238E27FC236}">
                    <a16:creationId xmlns:a16="http://schemas.microsoft.com/office/drawing/2014/main" id="{375A17C3-C5C2-4A52-BCA2-08ECBFFD2F2F}"/>
                  </a:ext>
                </a:extLst>
              </p:cNvPr>
              <p:cNvSpPr/>
              <p:nvPr/>
            </p:nvSpPr>
            <p:spPr>
              <a:xfrm>
                <a:off x="1310481" y="2832100"/>
                <a:ext cx="1193800" cy="1193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7EC6777E-313C-4A55-9BAD-B7A8FC384C79}"/>
                  </a:ext>
                </a:extLst>
              </p:cNvPr>
              <p:cNvSpPr/>
              <p:nvPr/>
            </p:nvSpPr>
            <p:spPr>
              <a:xfrm>
                <a:off x="1026318" y="2547937"/>
                <a:ext cx="1762126" cy="1762126"/>
              </a:xfrm>
              <a:prstGeom prst="arc">
                <a:avLst>
                  <a:gd name="adj1" fmla="val 10799062"/>
                  <a:gd name="adj2" fmla="val 0"/>
                </a:avLst>
              </a:prstGeom>
              <a:ln w="127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8" name="组合 17">
              <a:extLst>
                <a:ext uri="{FF2B5EF4-FFF2-40B4-BE49-F238E27FC236}">
                  <a16:creationId xmlns:a16="http://schemas.microsoft.com/office/drawing/2014/main" id="{533C0EA8-A91E-41A9-B3AF-1904C824DC10}"/>
                </a:ext>
              </a:extLst>
            </p:cNvPr>
            <p:cNvGrpSpPr/>
            <p:nvPr/>
          </p:nvGrpSpPr>
          <p:grpSpPr>
            <a:xfrm>
              <a:off x="4554537" y="2547937"/>
              <a:ext cx="1762126" cy="1762126"/>
              <a:chOff x="1023937" y="2547937"/>
              <a:chExt cx="1762126" cy="1762126"/>
            </a:xfrm>
          </p:grpSpPr>
          <p:sp>
            <p:nvSpPr>
              <p:cNvPr id="19" name="椭圆 18">
                <a:extLst>
                  <a:ext uri="{FF2B5EF4-FFF2-40B4-BE49-F238E27FC236}">
                    <a16:creationId xmlns:a16="http://schemas.microsoft.com/office/drawing/2014/main" id="{657D7559-004E-4444-9EA2-CD0959BEA346}"/>
                  </a:ext>
                </a:extLst>
              </p:cNvPr>
              <p:cNvSpPr/>
              <p:nvPr/>
            </p:nvSpPr>
            <p:spPr>
              <a:xfrm>
                <a:off x="1308100" y="2832100"/>
                <a:ext cx="1193800" cy="1193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弧形 19">
                <a:extLst>
                  <a:ext uri="{FF2B5EF4-FFF2-40B4-BE49-F238E27FC236}">
                    <a16:creationId xmlns:a16="http://schemas.microsoft.com/office/drawing/2014/main" id="{B861DBE2-63E5-4367-9C94-D2909F2E6E19}"/>
                  </a:ext>
                </a:extLst>
              </p:cNvPr>
              <p:cNvSpPr/>
              <p:nvPr/>
            </p:nvSpPr>
            <p:spPr>
              <a:xfrm>
                <a:off x="1023937" y="2547937"/>
                <a:ext cx="1762126" cy="1762126"/>
              </a:xfrm>
              <a:prstGeom prst="arc">
                <a:avLst>
                  <a:gd name="adj1" fmla="val 10799062"/>
                  <a:gd name="adj2" fmla="val 0"/>
                </a:avLst>
              </a:prstGeom>
              <a:ln w="127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21" name="组合 20">
              <a:extLst>
                <a:ext uri="{FF2B5EF4-FFF2-40B4-BE49-F238E27FC236}">
                  <a16:creationId xmlns:a16="http://schemas.microsoft.com/office/drawing/2014/main" id="{A57CEE08-F2F1-4A36-87AB-3A5ABD7AE6FC}"/>
                </a:ext>
              </a:extLst>
            </p:cNvPr>
            <p:cNvGrpSpPr/>
            <p:nvPr/>
          </p:nvGrpSpPr>
          <p:grpSpPr>
            <a:xfrm flipV="1">
              <a:off x="6316663" y="2547937"/>
              <a:ext cx="1762126" cy="1762126"/>
              <a:chOff x="1023937" y="2547937"/>
              <a:chExt cx="1762126" cy="1762126"/>
            </a:xfrm>
          </p:grpSpPr>
          <p:sp>
            <p:nvSpPr>
              <p:cNvPr id="22" name="椭圆 21">
                <a:extLst>
                  <a:ext uri="{FF2B5EF4-FFF2-40B4-BE49-F238E27FC236}">
                    <a16:creationId xmlns:a16="http://schemas.microsoft.com/office/drawing/2014/main" id="{C4A889F6-988B-480F-90E8-422C4D12044B}"/>
                  </a:ext>
                </a:extLst>
              </p:cNvPr>
              <p:cNvSpPr/>
              <p:nvPr/>
            </p:nvSpPr>
            <p:spPr>
              <a:xfrm>
                <a:off x="1308100" y="2832100"/>
                <a:ext cx="1193800" cy="1193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弧形 22">
                <a:extLst>
                  <a:ext uri="{FF2B5EF4-FFF2-40B4-BE49-F238E27FC236}">
                    <a16:creationId xmlns:a16="http://schemas.microsoft.com/office/drawing/2014/main" id="{A404B001-D564-4B43-A8C8-5029D2C550E5}"/>
                  </a:ext>
                </a:extLst>
              </p:cNvPr>
              <p:cNvSpPr/>
              <p:nvPr/>
            </p:nvSpPr>
            <p:spPr>
              <a:xfrm>
                <a:off x="1023937" y="2547937"/>
                <a:ext cx="1762126" cy="1762126"/>
              </a:xfrm>
              <a:prstGeom prst="arc">
                <a:avLst>
                  <a:gd name="adj1" fmla="val 10799062"/>
                  <a:gd name="adj2" fmla="val 0"/>
                </a:avLst>
              </a:prstGeom>
              <a:ln w="1270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27" name="组合 26">
              <a:extLst>
                <a:ext uri="{FF2B5EF4-FFF2-40B4-BE49-F238E27FC236}">
                  <a16:creationId xmlns:a16="http://schemas.microsoft.com/office/drawing/2014/main" id="{A1A95701-E8FA-4366-A89F-1F9C0C478510}"/>
                </a:ext>
              </a:extLst>
            </p:cNvPr>
            <p:cNvGrpSpPr/>
            <p:nvPr/>
          </p:nvGrpSpPr>
          <p:grpSpPr>
            <a:xfrm>
              <a:off x="8078789" y="2547937"/>
              <a:ext cx="1762126" cy="1762126"/>
              <a:chOff x="1023937" y="2547937"/>
              <a:chExt cx="1762126" cy="1762126"/>
            </a:xfrm>
          </p:grpSpPr>
          <p:sp>
            <p:nvSpPr>
              <p:cNvPr id="28" name="椭圆 27">
                <a:extLst>
                  <a:ext uri="{FF2B5EF4-FFF2-40B4-BE49-F238E27FC236}">
                    <a16:creationId xmlns:a16="http://schemas.microsoft.com/office/drawing/2014/main" id="{28CDD067-435F-415C-852E-394CD3DCAEAB}"/>
                  </a:ext>
                </a:extLst>
              </p:cNvPr>
              <p:cNvSpPr/>
              <p:nvPr/>
            </p:nvSpPr>
            <p:spPr>
              <a:xfrm>
                <a:off x="1308100" y="2832100"/>
                <a:ext cx="1193800" cy="1193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弧形 28">
                <a:extLst>
                  <a:ext uri="{FF2B5EF4-FFF2-40B4-BE49-F238E27FC236}">
                    <a16:creationId xmlns:a16="http://schemas.microsoft.com/office/drawing/2014/main" id="{79E34A4A-1AE2-4473-9A74-427C7A7DB284}"/>
                  </a:ext>
                </a:extLst>
              </p:cNvPr>
              <p:cNvSpPr/>
              <p:nvPr/>
            </p:nvSpPr>
            <p:spPr>
              <a:xfrm>
                <a:off x="1023937" y="2547937"/>
                <a:ext cx="1762126" cy="1762126"/>
              </a:xfrm>
              <a:prstGeom prst="arc">
                <a:avLst>
                  <a:gd name="adj1" fmla="val 10799062"/>
                  <a:gd name="adj2" fmla="val 0"/>
                </a:avLst>
              </a:prstGeom>
              <a:ln w="1270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pic>
        <p:nvPicPr>
          <p:cNvPr id="31" name="图形 30">
            <a:extLst>
              <a:ext uri="{FF2B5EF4-FFF2-40B4-BE49-F238E27FC236}">
                <a16:creationId xmlns:a16="http://schemas.microsoft.com/office/drawing/2014/main" id="{FA034B71-B31C-487C-B838-57B95B7578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2102" y="3474154"/>
            <a:ext cx="519292" cy="519292"/>
          </a:xfrm>
          <a:prstGeom prst="rect">
            <a:avLst/>
          </a:prstGeom>
        </p:spPr>
      </p:pic>
      <p:pic>
        <p:nvPicPr>
          <p:cNvPr id="32" name="图形 31">
            <a:extLst>
              <a:ext uri="{FF2B5EF4-FFF2-40B4-BE49-F238E27FC236}">
                <a16:creationId xmlns:a16="http://schemas.microsoft.com/office/drawing/2014/main" id="{CF3AE7C5-1967-4482-B832-3558B77849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026693" y="3429001"/>
            <a:ext cx="609598" cy="609598"/>
          </a:xfrm>
          <a:prstGeom prst="rect">
            <a:avLst/>
          </a:prstGeom>
        </p:spPr>
      </p:pic>
      <p:pic>
        <p:nvPicPr>
          <p:cNvPr id="33" name="图形 32">
            <a:extLst>
              <a:ext uri="{FF2B5EF4-FFF2-40B4-BE49-F238E27FC236}">
                <a16:creationId xmlns:a16="http://schemas.microsoft.com/office/drawing/2014/main" id="{92F64631-57BA-4E50-9AC3-2564B7B2AB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8819" y="3429000"/>
            <a:ext cx="609600" cy="609600"/>
          </a:xfrm>
          <a:prstGeom prst="rect">
            <a:avLst/>
          </a:prstGeom>
        </p:spPr>
      </p:pic>
      <p:pic>
        <p:nvPicPr>
          <p:cNvPr id="35" name="图形 34">
            <a:extLst>
              <a:ext uri="{FF2B5EF4-FFF2-40B4-BE49-F238E27FC236}">
                <a16:creationId xmlns:a16="http://schemas.microsoft.com/office/drawing/2014/main" id="{763ECE06-5C81-4449-8E6C-40FE95B3AA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57293" y="3432174"/>
            <a:ext cx="603252" cy="603252"/>
          </a:xfrm>
          <a:prstGeom prst="rect">
            <a:avLst/>
          </a:prstGeom>
        </p:spPr>
      </p:pic>
      <p:pic>
        <p:nvPicPr>
          <p:cNvPr id="36" name="图形 35">
            <a:extLst>
              <a:ext uri="{FF2B5EF4-FFF2-40B4-BE49-F238E27FC236}">
                <a16:creationId xmlns:a16="http://schemas.microsoft.com/office/drawing/2014/main" id="{A316F5D4-1089-4DD8-AA68-E1F8DFF628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90846" y="3403601"/>
            <a:ext cx="660398" cy="660398"/>
          </a:xfrm>
          <a:prstGeom prst="rect">
            <a:avLst/>
          </a:prstGeom>
        </p:spPr>
      </p:pic>
      <p:grpSp>
        <p:nvGrpSpPr>
          <p:cNvPr id="42" name="组合 41">
            <a:extLst>
              <a:ext uri="{FF2B5EF4-FFF2-40B4-BE49-F238E27FC236}">
                <a16:creationId xmlns:a16="http://schemas.microsoft.com/office/drawing/2014/main" id="{FE78D368-D945-43B5-A6C7-EF2B74E7F0DE}"/>
              </a:ext>
            </a:extLst>
          </p:cNvPr>
          <p:cNvGrpSpPr/>
          <p:nvPr/>
        </p:nvGrpSpPr>
        <p:grpSpPr>
          <a:xfrm>
            <a:off x="2514512" y="4413956"/>
            <a:ext cx="112888" cy="395108"/>
            <a:chOff x="2512130" y="4413956"/>
            <a:chExt cx="112888" cy="395108"/>
          </a:xfrm>
          <a:solidFill>
            <a:schemeClr val="accent5"/>
          </a:solidFill>
        </p:grpSpPr>
        <p:sp>
          <p:nvSpPr>
            <p:cNvPr id="39" name="椭圆 38">
              <a:extLst>
                <a:ext uri="{FF2B5EF4-FFF2-40B4-BE49-F238E27FC236}">
                  <a16:creationId xmlns:a16="http://schemas.microsoft.com/office/drawing/2014/main" id="{46866AF2-490E-437D-9B9E-4E3085AB6AA5}"/>
                </a:ext>
              </a:extLst>
            </p:cNvPr>
            <p:cNvSpPr/>
            <p:nvPr/>
          </p:nvSpPr>
          <p:spPr>
            <a:xfrm>
              <a:off x="2512130" y="441395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6CF5BD7-03B0-4094-8D82-9286F98F763B}"/>
                </a:ext>
              </a:extLst>
            </p:cNvPr>
            <p:cNvSpPr/>
            <p:nvPr/>
          </p:nvSpPr>
          <p:spPr>
            <a:xfrm>
              <a:off x="2512130" y="455506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48A5B06-01F8-4B2A-9483-E47DA41206E5}"/>
                </a:ext>
              </a:extLst>
            </p:cNvPr>
            <p:cNvSpPr/>
            <p:nvPr/>
          </p:nvSpPr>
          <p:spPr>
            <a:xfrm>
              <a:off x="2512130" y="469617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83DAF51B-1B05-4D22-BF4E-28ACBA8E83C6}"/>
              </a:ext>
            </a:extLst>
          </p:cNvPr>
          <p:cNvGrpSpPr/>
          <p:nvPr/>
        </p:nvGrpSpPr>
        <p:grpSpPr>
          <a:xfrm>
            <a:off x="6037175" y="4413956"/>
            <a:ext cx="112888" cy="395108"/>
            <a:chOff x="2512130" y="4413956"/>
            <a:chExt cx="112888" cy="395108"/>
          </a:xfrm>
          <a:solidFill>
            <a:schemeClr val="accent3"/>
          </a:solidFill>
        </p:grpSpPr>
        <p:sp>
          <p:nvSpPr>
            <p:cNvPr id="52" name="椭圆 51">
              <a:extLst>
                <a:ext uri="{FF2B5EF4-FFF2-40B4-BE49-F238E27FC236}">
                  <a16:creationId xmlns:a16="http://schemas.microsoft.com/office/drawing/2014/main" id="{BB90097A-3EE6-46AB-92F8-E2A85E5CA7F2}"/>
                </a:ext>
              </a:extLst>
            </p:cNvPr>
            <p:cNvSpPr/>
            <p:nvPr/>
          </p:nvSpPr>
          <p:spPr>
            <a:xfrm>
              <a:off x="2512130" y="441395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F227C050-C7C0-4F3E-8D0E-CA6C76FF0576}"/>
                </a:ext>
              </a:extLst>
            </p:cNvPr>
            <p:cNvSpPr/>
            <p:nvPr/>
          </p:nvSpPr>
          <p:spPr>
            <a:xfrm>
              <a:off x="2512130" y="455506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83BAE87-8FAD-47CB-998B-DC931674849A}"/>
                </a:ext>
              </a:extLst>
            </p:cNvPr>
            <p:cNvSpPr/>
            <p:nvPr/>
          </p:nvSpPr>
          <p:spPr>
            <a:xfrm>
              <a:off x="2512130" y="469617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id="{61F49B22-332F-4BE6-B61B-A2084AA84C1B}"/>
              </a:ext>
            </a:extLst>
          </p:cNvPr>
          <p:cNvGrpSpPr/>
          <p:nvPr/>
        </p:nvGrpSpPr>
        <p:grpSpPr>
          <a:xfrm>
            <a:off x="9564601" y="4413956"/>
            <a:ext cx="112888" cy="395108"/>
            <a:chOff x="2512130" y="4413956"/>
            <a:chExt cx="112888" cy="395108"/>
          </a:xfrm>
          <a:solidFill>
            <a:schemeClr val="accent1"/>
          </a:solidFill>
        </p:grpSpPr>
        <p:sp>
          <p:nvSpPr>
            <p:cNvPr id="56" name="椭圆 55">
              <a:extLst>
                <a:ext uri="{FF2B5EF4-FFF2-40B4-BE49-F238E27FC236}">
                  <a16:creationId xmlns:a16="http://schemas.microsoft.com/office/drawing/2014/main" id="{4FBD503D-03C5-47F2-9951-9F81E4A6389D}"/>
                </a:ext>
              </a:extLst>
            </p:cNvPr>
            <p:cNvSpPr/>
            <p:nvPr/>
          </p:nvSpPr>
          <p:spPr>
            <a:xfrm>
              <a:off x="2512130" y="441395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D4570E01-76AE-4020-A442-D9C7C3D582E5}"/>
                </a:ext>
              </a:extLst>
            </p:cNvPr>
            <p:cNvSpPr/>
            <p:nvPr/>
          </p:nvSpPr>
          <p:spPr>
            <a:xfrm>
              <a:off x="2512130" y="455506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79BFCBE-F86D-43F5-827F-3618292718DE}"/>
                </a:ext>
              </a:extLst>
            </p:cNvPr>
            <p:cNvSpPr/>
            <p:nvPr/>
          </p:nvSpPr>
          <p:spPr>
            <a:xfrm>
              <a:off x="2512130" y="469617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C84DF38F-24BF-4A79-9FCC-4C2509FC5272}"/>
              </a:ext>
            </a:extLst>
          </p:cNvPr>
          <p:cNvGrpSpPr/>
          <p:nvPr/>
        </p:nvGrpSpPr>
        <p:grpSpPr>
          <a:xfrm>
            <a:off x="4271874" y="2655183"/>
            <a:ext cx="112888" cy="395108"/>
            <a:chOff x="2512130" y="4413956"/>
            <a:chExt cx="112888" cy="395108"/>
          </a:xfrm>
          <a:solidFill>
            <a:schemeClr val="accent4"/>
          </a:solidFill>
        </p:grpSpPr>
        <p:sp>
          <p:nvSpPr>
            <p:cNvPr id="68" name="椭圆 67">
              <a:extLst>
                <a:ext uri="{FF2B5EF4-FFF2-40B4-BE49-F238E27FC236}">
                  <a16:creationId xmlns:a16="http://schemas.microsoft.com/office/drawing/2014/main" id="{AF217D51-AE23-44E9-A0FD-A17BFABC86E4}"/>
                </a:ext>
              </a:extLst>
            </p:cNvPr>
            <p:cNvSpPr/>
            <p:nvPr/>
          </p:nvSpPr>
          <p:spPr>
            <a:xfrm>
              <a:off x="2512130" y="441395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05136C08-FB55-48D1-9609-32448E9BB9DB}"/>
                </a:ext>
              </a:extLst>
            </p:cNvPr>
            <p:cNvSpPr/>
            <p:nvPr/>
          </p:nvSpPr>
          <p:spPr>
            <a:xfrm>
              <a:off x="2512130" y="455506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A8F6EFB-2DD8-4300-B610-BF3EEFF098D6}"/>
                </a:ext>
              </a:extLst>
            </p:cNvPr>
            <p:cNvSpPr/>
            <p:nvPr/>
          </p:nvSpPr>
          <p:spPr>
            <a:xfrm>
              <a:off x="2512130" y="469617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1" name="组合 70">
            <a:extLst>
              <a:ext uri="{FF2B5EF4-FFF2-40B4-BE49-F238E27FC236}">
                <a16:creationId xmlns:a16="http://schemas.microsoft.com/office/drawing/2014/main" id="{21E4A45C-2E70-425E-BCFC-EC398B86B46D}"/>
              </a:ext>
            </a:extLst>
          </p:cNvPr>
          <p:cNvGrpSpPr/>
          <p:nvPr/>
        </p:nvGrpSpPr>
        <p:grpSpPr>
          <a:xfrm>
            <a:off x="7802475" y="2655183"/>
            <a:ext cx="112888" cy="395108"/>
            <a:chOff x="2512130" y="4413956"/>
            <a:chExt cx="112888" cy="395108"/>
          </a:xfrm>
          <a:solidFill>
            <a:schemeClr val="accent2"/>
          </a:solidFill>
        </p:grpSpPr>
        <p:sp>
          <p:nvSpPr>
            <p:cNvPr id="72" name="椭圆 71">
              <a:extLst>
                <a:ext uri="{FF2B5EF4-FFF2-40B4-BE49-F238E27FC236}">
                  <a16:creationId xmlns:a16="http://schemas.microsoft.com/office/drawing/2014/main" id="{F2A05BD2-F5C1-47E5-8340-E0840317EB58}"/>
                </a:ext>
              </a:extLst>
            </p:cNvPr>
            <p:cNvSpPr/>
            <p:nvPr/>
          </p:nvSpPr>
          <p:spPr>
            <a:xfrm>
              <a:off x="2512130" y="441395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3889237-1424-40F5-92C2-1B1701DA5579}"/>
                </a:ext>
              </a:extLst>
            </p:cNvPr>
            <p:cNvSpPr/>
            <p:nvPr/>
          </p:nvSpPr>
          <p:spPr>
            <a:xfrm>
              <a:off x="2512130" y="455506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0798776-D582-4CF6-BF10-693FC982CADE}"/>
                </a:ext>
              </a:extLst>
            </p:cNvPr>
            <p:cNvSpPr/>
            <p:nvPr/>
          </p:nvSpPr>
          <p:spPr>
            <a:xfrm>
              <a:off x="2512130" y="469617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77">
            <a:extLst>
              <a:ext uri="{FF2B5EF4-FFF2-40B4-BE49-F238E27FC236}">
                <a16:creationId xmlns:a16="http://schemas.microsoft.com/office/drawing/2014/main" id="{DB501BC0-D109-44C3-AD6C-5B8DCB10F33F}"/>
              </a:ext>
            </a:extLst>
          </p:cNvPr>
          <p:cNvSpPr txBox="1"/>
          <p:nvPr/>
        </p:nvSpPr>
        <p:spPr>
          <a:xfrm>
            <a:off x="1458900" y="4837286"/>
            <a:ext cx="2295534" cy="626646"/>
          </a:xfrm>
          <a:prstGeom prst="rect">
            <a:avLst/>
          </a:prstGeom>
          <a:noFill/>
        </p:spPr>
        <p:txBody>
          <a:bodyPr wrap="square" rtlCol="0">
            <a:spAutoFit/>
          </a:bodyPr>
          <a:lstStyle/>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sp>
        <p:nvSpPr>
          <p:cNvPr id="79" name="文本框 78">
            <a:extLst>
              <a:ext uri="{FF2B5EF4-FFF2-40B4-BE49-F238E27FC236}">
                <a16:creationId xmlns:a16="http://schemas.microsoft.com/office/drawing/2014/main" id="{FDB96644-DF77-4FEA-A960-2A4D4C2B53CD}"/>
              </a:ext>
            </a:extLst>
          </p:cNvPr>
          <p:cNvSpPr txBox="1"/>
          <p:nvPr/>
        </p:nvSpPr>
        <p:spPr>
          <a:xfrm>
            <a:off x="4966485" y="4837286"/>
            <a:ext cx="2295534" cy="626646"/>
          </a:xfrm>
          <a:prstGeom prst="rect">
            <a:avLst/>
          </a:prstGeom>
          <a:noFill/>
        </p:spPr>
        <p:txBody>
          <a:bodyPr wrap="square" rtlCol="0">
            <a:spAutoFit/>
          </a:bodyPr>
          <a:lstStyle/>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sp>
        <p:nvSpPr>
          <p:cNvPr id="80" name="文本框 79">
            <a:extLst>
              <a:ext uri="{FF2B5EF4-FFF2-40B4-BE49-F238E27FC236}">
                <a16:creationId xmlns:a16="http://schemas.microsoft.com/office/drawing/2014/main" id="{EF039F65-18DF-4816-A7B1-64269D7A18C6}"/>
              </a:ext>
            </a:extLst>
          </p:cNvPr>
          <p:cNvSpPr txBox="1"/>
          <p:nvPr/>
        </p:nvSpPr>
        <p:spPr>
          <a:xfrm>
            <a:off x="8438359" y="4837286"/>
            <a:ext cx="2295534" cy="626646"/>
          </a:xfrm>
          <a:prstGeom prst="rect">
            <a:avLst/>
          </a:prstGeom>
          <a:noFill/>
        </p:spPr>
        <p:txBody>
          <a:bodyPr wrap="square" rtlCol="0">
            <a:spAutoFit/>
          </a:bodyPr>
          <a:lstStyle/>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sp>
        <p:nvSpPr>
          <p:cNvPr id="81" name="文本框 80">
            <a:extLst>
              <a:ext uri="{FF2B5EF4-FFF2-40B4-BE49-F238E27FC236}">
                <a16:creationId xmlns:a16="http://schemas.microsoft.com/office/drawing/2014/main" id="{1881ACC0-FFA7-490E-92EC-93DA2278B923}"/>
              </a:ext>
            </a:extLst>
          </p:cNvPr>
          <p:cNvSpPr txBox="1"/>
          <p:nvPr/>
        </p:nvSpPr>
        <p:spPr>
          <a:xfrm>
            <a:off x="3180551" y="1969055"/>
            <a:ext cx="2295534" cy="626646"/>
          </a:xfrm>
          <a:prstGeom prst="rect">
            <a:avLst/>
          </a:prstGeom>
          <a:noFill/>
        </p:spPr>
        <p:txBody>
          <a:bodyPr wrap="square" rtlCol="0">
            <a:spAutoFit/>
          </a:bodyPr>
          <a:lstStyle/>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sp>
        <p:nvSpPr>
          <p:cNvPr id="82" name="文本框 81">
            <a:extLst>
              <a:ext uri="{FF2B5EF4-FFF2-40B4-BE49-F238E27FC236}">
                <a16:creationId xmlns:a16="http://schemas.microsoft.com/office/drawing/2014/main" id="{780809D1-58ED-43E0-80CE-2AE72E3CC0AC}"/>
              </a:ext>
            </a:extLst>
          </p:cNvPr>
          <p:cNvSpPr txBox="1"/>
          <p:nvPr/>
        </p:nvSpPr>
        <p:spPr>
          <a:xfrm>
            <a:off x="6715917" y="1969055"/>
            <a:ext cx="2295534" cy="626646"/>
          </a:xfrm>
          <a:prstGeom prst="rect">
            <a:avLst/>
          </a:prstGeom>
          <a:noFill/>
        </p:spPr>
        <p:txBody>
          <a:bodyPr wrap="square" rtlCol="0">
            <a:spAutoFit/>
          </a:bodyPr>
          <a:lstStyle/>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spTree>
    <p:extLst>
      <p:ext uri="{BB962C8B-B14F-4D97-AF65-F5344CB8AC3E}">
        <p14:creationId xmlns:p14="http://schemas.microsoft.com/office/powerpoint/2010/main" val="968571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5B70C2FD-46B2-43FF-B601-099ACD0EEDD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5" name="矩形 24">
            <a:extLst>
              <a:ext uri="{FF2B5EF4-FFF2-40B4-BE49-F238E27FC236}">
                <a16:creationId xmlns:a16="http://schemas.microsoft.com/office/drawing/2014/main" id="{FF10BC75-54C9-4F90-9BEE-0FD5CFC041EE}"/>
              </a:ext>
            </a:extLst>
          </p:cNvPr>
          <p:cNvSpPr/>
          <p:nvPr/>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F12A8CD-6462-46B1-9073-B62CF9F78DBE}"/>
              </a:ext>
            </a:extLst>
          </p:cNvPr>
          <p:cNvSpPr txBox="1"/>
          <p:nvPr/>
        </p:nvSpPr>
        <p:spPr>
          <a:xfrm>
            <a:off x="2937120" y="1897901"/>
            <a:ext cx="3213100" cy="1862048"/>
          </a:xfrm>
          <a:prstGeom prst="rect">
            <a:avLst/>
          </a:prstGeom>
          <a:noFill/>
          <a:effectLst>
            <a:outerShdw blurRad="50800" dist="25400" dir="2700000" algn="ctr" rotWithShape="0">
              <a:srgbClr val="000000">
                <a:alpha val="43137"/>
              </a:srgbClr>
            </a:outerShdw>
          </a:effectLst>
        </p:spPr>
        <p:txBody>
          <a:bodyPr wrap="square" rtlCol="0">
            <a:spAutoFit/>
          </a:bodyPr>
          <a:lstStyle/>
          <a:p>
            <a:r>
              <a:rPr lang="en-US" altLang="zh-CN" sz="11500" dirty="0">
                <a:solidFill>
                  <a:schemeClr val="bg2"/>
                </a:solidFill>
                <a:latin typeface="+mj-lt"/>
              </a:rPr>
              <a:t>P</a:t>
            </a:r>
            <a:r>
              <a:rPr lang="en-US" altLang="zh-CN" sz="6000" dirty="0">
                <a:solidFill>
                  <a:schemeClr val="bg2"/>
                </a:solidFill>
                <a:latin typeface="+mj-lt"/>
              </a:rPr>
              <a:t>art </a:t>
            </a:r>
            <a:r>
              <a:rPr lang="en-US" altLang="zh-CN" sz="11500" dirty="0">
                <a:solidFill>
                  <a:schemeClr val="bg2"/>
                </a:solidFill>
                <a:latin typeface="+mj-lt"/>
              </a:rPr>
              <a:t>4</a:t>
            </a:r>
            <a:endParaRPr lang="zh-CN" altLang="en-US" sz="11500" dirty="0">
              <a:solidFill>
                <a:schemeClr val="bg2"/>
              </a:solidFill>
              <a:latin typeface="+mj-lt"/>
            </a:endParaRPr>
          </a:p>
        </p:txBody>
      </p:sp>
      <p:sp>
        <p:nvSpPr>
          <p:cNvPr id="16" name="流程图: 离页连接符 15">
            <a:extLst>
              <a:ext uri="{FF2B5EF4-FFF2-40B4-BE49-F238E27FC236}">
                <a16:creationId xmlns:a16="http://schemas.microsoft.com/office/drawing/2014/main" id="{FB1F1B09-A85D-4C34-A0E7-065BE6C74862}"/>
              </a:ext>
            </a:extLst>
          </p:cNvPr>
          <p:cNvSpPr/>
          <p:nvPr/>
        </p:nvSpPr>
        <p:spPr>
          <a:xfrm flipV="1">
            <a:off x="0" y="5467350"/>
            <a:ext cx="12192000" cy="139064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08AE445B-7E87-440D-AEB4-2A043604394F}"/>
              </a:ext>
            </a:extLst>
          </p:cNvPr>
          <p:cNvGrpSpPr/>
          <p:nvPr/>
        </p:nvGrpSpPr>
        <p:grpSpPr>
          <a:xfrm>
            <a:off x="5778500" y="5958383"/>
            <a:ext cx="635000" cy="635000"/>
            <a:chOff x="5724525" y="5599608"/>
            <a:chExt cx="742950" cy="742950"/>
          </a:xfrm>
        </p:grpSpPr>
        <p:sp>
          <p:nvSpPr>
            <p:cNvPr id="21" name="椭圆 20">
              <a:extLst>
                <a:ext uri="{FF2B5EF4-FFF2-40B4-BE49-F238E27FC236}">
                  <a16:creationId xmlns:a16="http://schemas.microsoft.com/office/drawing/2014/main" id="{2030A148-857B-4D88-B4AB-191121441B22}"/>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形 21">
              <a:extLst>
                <a:ext uri="{FF2B5EF4-FFF2-40B4-BE49-F238E27FC236}">
                  <a16:creationId xmlns:a16="http://schemas.microsoft.com/office/drawing/2014/main" id="{DDC20F3B-BE9C-45C7-BF5C-A168F1BAA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
        <p:nvSpPr>
          <p:cNvPr id="12" name="文本框 11">
            <a:extLst>
              <a:ext uri="{FF2B5EF4-FFF2-40B4-BE49-F238E27FC236}">
                <a16:creationId xmlns:a16="http://schemas.microsoft.com/office/drawing/2014/main" id="{D0BFD908-6A09-4823-9535-BC66AC4EE70D}"/>
              </a:ext>
            </a:extLst>
          </p:cNvPr>
          <p:cNvSpPr txBox="1"/>
          <p:nvPr/>
        </p:nvSpPr>
        <p:spPr>
          <a:xfrm>
            <a:off x="6282699" y="2238130"/>
            <a:ext cx="2959481" cy="830997"/>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zh-CN" altLang="en-US" sz="4800" b="1" dirty="0">
                <a:solidFill>
                  <a:schemeClr val="bg2"/>
                </a:solidFill>
                <a:latin typeface="+mj-ea"/>
                <a:ea typeface="+mj-ea"/>
              </a:rPr>
              <a:t>未来展望</a:t>
            </a:r>
          </a:p>
        </p:txBody>
      </p:sp>
      <p:sp>
        <p:nvSpPr>
          <p:cNvPr id="13" name="矩形 12">
            <a:extLst>
              <a:ext uri="{FF2B5EF4-FFF2-40B4-BE49-F238E27FC236}">
                <a16:creationId xmlns:a16="http://schemas.microsoft.com/office/drawing/2014/main" id="{FE6BE71D-2A13-419A-ADEA-275A675568FC}"/>
              </a:ext>
            </a:extLst>
          </p:cNvPr>
          <p:cNvSpPr/>
          <p:nvPr/>
        </p:nvSpPr>
        <p:spPr>
          <a:xfrm>
            <a:off x="6282699" y="3102527"/>
            <a:ext cx="2934081" cy="338554"/>
          </a:xfrm>
          <a:prstGeom prst="rect">
            <a:avLst/>
          </a:prstGeom>
          <a:effectLst>
            <a:outerShdw blurRad="50800" dist="25400" dir="2700000" algn="ctr" rotWithShape="0">
              <a:srgbClr val="000000">
                <a:alpha val="43137"/>
              </a:srgbClr>
            </a:outerShdw>
          </a:effectLst>
        </p:spPr>
        <p:txBody>
          <a:bodyPr wrap="square">
            <a:spAutoFit/>
          </a:bodyPr>
          <a:lstStyle/>
          <a:p>
            <a:pPr lvl="0" algn="dist">
              <a:defRPr/>
            </a:pPr>
            <a:r>
              <a:rPr lang="en-US" altLang="zh-CN" sz="1600" dirty="0">
                <a:solidFill>
                  <a:schemeClr val="bg2"/>
                </a:solidFill>
                <a:latin typeface="微软雅黑 Light" panose="020B0502040204020203" pitchFamily="34" charset="-122"/>
                <a:ea typeface="微软雅黑 Light" panose="020B0502040204020203" pitchFamily="34" charset="-122"/>
              </a:rPr>
              <a:t>FUTURE EXPECTATIONS</a:t>
            </a:r>
          </a:p>
        </p:txBody>
      </p:sp>
    </p:spTree>
    <p:extLst>
      <p:ext uri="{BB962C8B-B14F-4D97-AF65-F5344CB8AC3E}">
        <p14:creationId xmlns:p14="http://schemas.microsoft.com/office/powerpoint/2010/main" val="151158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864F28-4E7E-4D66-BBD5-E26DC793DFB8}"/>
              </a:ext>
            </a:extLst>
          </p:cNvPr>
          <p:cNvGrpSpPr/>
          <p:nvPr/>
        </p:nvGrpSpPr>
        <p:grpSpPr>
          <a:xfrm>
            <a:off x="4824466" y="240701"/>
            <a:ext cx="2543068" cy="1003899"/>
            <a:chOff x="4824466" y="240701"/>
            <a:chExt cx="2543068" cy="1003899"/>
          </a:xfrm>
        </p:grpSpPr>
        <p:sp>
          <p:nvSpPr>
            <p:cNvPr id="5" name="文本框 4">
              <a:extLst>
                <a:ext uri="{FF2B5EF4-FFF2-40B4-BE49-F238E27FC236}">
                  <a16:creationId xmlns:a16="http://schemas.microsoft.com/office/drawing/2014/main" id="{09DBCE85-4005-4DFB-8511-EF9A10CEE159}"/>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未来展望</a:t>
              </a:r>
            </a:p>
          </p:txBody>
        </p:sp>
        <p:sp>
          <p:nvSpPr>
            <p:cNvPr id="6" name="矩形 5">
              <a:extLst>
                <a:ext uri="{FF2B5EF4-FFF2-40B4-BE49-F238E27FC236}">
                  <a16:creationId xmlns:a16="http://schemas.microsoft.com/office/drawing/2014/main" id="{63BBB789-ABE6-4BDD-ABA9-7819C2B0C1F0}"/>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FUTURE EXPECTATIONS</a:t>
              </a:r>
            </a:p>
          </p:txBody>
        </p:sp>
      </p:grpSp>
      <p:graphicFrame>
        <p:nvGraphicFramePr>
          <p:cNvPr id="9" name="图表 8">
            <a:extLst>
              <a:ext uri="{FF2B5EF4-FFF2-40B4-BE49-F238E27FC236}">
                <a16:creationId xmlns:a16="http://schemas.microsoft.com/office/drawing/2014/main" id="{5C974A8E-97F9-4330-8C0D-8B412453A583}"/>
              </a:ext>
            </a:extLst>
          </p:cNvPr>
          <p:cNvGraphicFramePr/>
          <p:nvPr>
            <p:extLst>
              <p:ext uri="{D42A27DB-BD31-4B8C-83A1-F6EECF244321}">
                <p14:modId xmlns:p14="http://schemas.microsoft.com/office/powerpoint/2010/main" val="1351013955"/>
              </p:ext>
            </p:extLst>
          </p:nvPr>
        </p:nvGraphicFramePr>
        <p:xfrm>
          <a:off x="395111" y="1798527"/>
          <a:ext cx="6186438" cy="4124292"/>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组合 9">
            <a:extLst>
              <a:ext uri="{FF2B5EF4-FFF2-40B4-BE49-F238E27FC236}">
                <a16:creationId xmlns:a16="http://schemas.microsoft.com/office/drawing/2014/main" id="{A475538C-57EF-483F-9242-D3C5CF293CBC}"/>
              </a:ext>
            </a:extLst>
          </p:cNvPr>
          <p:cNvGrpSpPr/>
          <p:nvPr/>
        </p:nvGrpSpPr>
        <p:grpSpPr>
          <a:xfrm>
            <a:off x="6615412" y="1940722"/>
            <a:ext cx="5322588" cy="1429734"/>
            <a:chOff x="7367534" y="1692884"/>
            <a:chExt cx="5322588" cy="1429734"/>
          </a:xfrm>
        </p:grpSpPr>
        <p:sp>
          <p:nvSpPr>
            <p:cNvPr id="11" name="文本框 10">
              <a:extLst>
                <a:ext uri="{FF2B5EF4-FFF2-40B4-BE49-F238E27FC236}">
                  <a16:creationId xmlns:a16="http://schemas.microsoft.com/office/drawing/2014/main" id="{8BE110C8-9208-4050-8B80-A36499B093A2}"/>
                </a:ext>
              </a:extLst>
            </p:cNvPr>
            <p:cNvSpPr txBox="1"/>
            <p:nvPr/>
          </p:nvSpPr>
          <p:spPr>
            <a:xfrm>
              <a:off x="7367534" y="1692884"/>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12" name="文本框 11">
              <a:extLst>
                <a:ext uri="{FF2B5EF4-FFF2-40B4-BE49-F238E27FC236}">
                  <a16:creationId xmlns:a16="http://schemas.microsoft.com/office/drawing/2014/main" id="{3208114D-0108-43F1-AF6B-EA20DC45EE50}"/>
                </a:ext>
              </a:extLst>
            </p:cNvPr>
            <p:cNvSpPr txBox="1"/>
            <p:nvPr/>
          </p:nvSpPr>
          <p:spPr>
            <a:xfrm>
              <a:off x="7477208" y="2156648"/>
              <a:ext cx="5212914" cy="965970"/>
            </a:xfrm>
            <a:prstGeom prst="rect">
              <a:avLst/>
            </a:prstGeom>
            <a:noFill/>
          </p:spPr>
          <p:txBody>
            <a:bodyPr wrap="square" rtlCol="0">
              <a:spAutoFit/>
            </a:bodyPr>
            <a:lstStyle/>
            <a:p>
              <a:pPr>
                <a:lnSpc>
                  <a:spcPct val="140000"/>
                </a:lnSpc>
              </a:pPr>
              <a:r>
                <a:rPr lang="zh-CN" altLang="en-US" sz="1400" dirty="0">
                  <a:solidFill>
                    <a:schemeClr val="accent1"/>
                  </a:solidFill>
                  <a:latin typeface="+mn-ea"/>
                </a:rPr>
                <a:t>请输入你的正文内容 请输入你的正文内容 请输入你的正文内容请输入你的正文内容 请输入你的正文内容 请输入你的正文内容请输入你的正文内容 请输入你的正文内容</a:t>
              </a:r>
              <a:endParaRPr lang="en-US" altLang="zh-CN" sz="1400" dirty="0">
                <a:solidFill>
                  <a:schemeClr val="accent1"/>
                </a:solidFill>
                <a:latin typeface="+mn-ea"/>
              </a:endParaRPr>
            </a:p>
          </p:txBody>
        </p:sp>
      </p:grpSp>
      <p:pic>
        <p:nvPicPr>
          <p:cNvPr id="14" name="图形 13">
            <a:extLst>
              <a:ext uri="{FF2B5EF4-FFF2-40B4-BE49-F238E27FC236}">
                <a16:creationId xmlns:a16="http://schemas.microsoft.com/office/drawing/2014/main" id="{772C7271-C532-465D-A615-3617A3C65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9440" y="3830170"/>
            <a:ext cx="263204" cy="192824"/>
          </a:xfrm>
          <a:prstGeom prst="rect">
            <a:avLst/>
          </a:prstGeom>
        </p:spPr>
      </p:pic>
      <p:sp>
        <p:nvSpPr>
          <p:cNvPr id="16" name="文本框 15">
            <a:extLst>
              <a:ext uri="{FF2B5EF4-FFF2-40B4-BE49-F238E27FC236}">
                <a16:creationId xmlns:a16="http://schemas.microsoft.com/office/drawing/2014/main" id="{5096DFCC-D0F0-4572-A804-E81A94BD7AEA}"/>
              </a:ext>
            </a:extLst>
          </p:cNvPr>
          <p:cNvSpPr txBox="1"/>
          <p:nvPr/>
        </p:nvSpPr>
        <p:spPr>
          <a:xfrm>
            <a:off x="7169706" y="3788083"/>
            <a:ext cx="2952193" cy="276999"/>
          </a:xfrm>
          <a:prstGeom prst="rect">
            <a:avLst/>
          </a:prstGeom>
          <a:noFill/>
        </p:spPr>
        <p:txBody>
          <a:bodyPr wrap="square" rtlCol="0">
            <a:spAutoFit/>
          </a:bodyPr>
          <a:lstStyle/>
          <a:p>
            <a:r>
              <a:rPr lang="zh-CN" altLang="en-US" sz="1200" dirty="0">
                <a:solidFill>
                  <a:schemeClr val="accent1"/>
                </a:solidFill>
                <a:latin typeface="+mn-ea"/>
              </a:rPr>
              <a:t>请输入你的正文内容请输入你的正文内容</a:t>
            </a:r>
          </a:p>
        </p:txBody>
      </p:sp>
      <p:pic>
        <p:nvPicPr>
          <p:cNvPr id="21" name="图形 20">
            <a:extLst>
              <a:ext uri="{FF2B5EF4-FFF2-40B4-BE49-F238E27FC236}">
                <a16:creationId xmlns:a16="http://schemas.microsoft.com/office/drawing/2014/main" id="{9F592816-58CF-4CF3-B013-C770AA948B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9440" y="4135760"/>
            <a:ext cx="263204" cy="192824"/>
          </a:xfrm>
          <a:prstGeom prst="rect">
            <a:avLst/>
          </a:prstGeom>
        </p:spPr>
      </p:pic>
      <p:sp>
        <p:nvSpPr>
          <p:cNvPr id="22" name="文本框 21">
            <a:extLst>
              <a:ext uri="{FF2B5EF4-FFF2-40B4-BE49-F238E27FC236}">
                <a16:creationId xmlns:a16="http://schemas.microsoft.com/office/drawing/2014/main" id="{F8560DAF-5B52-4CF0-B0E4-F97C1D210990}"/>
              </a:ext>
            </a:extLst>
          </p:cNvPr>
          <p:cNvSpPr txBox="1"/>
          <p:nvPr/>
        </p:nvSpPr>
        <p:spPr>
          <a:xfrm>
            <a:off x="7169706" y="4093673"/>
            <a:ext cx="2952193" cy="276999"/>
          </a:xfrm>
          <a:prstGeom prst="rect">
            <a:avLst/>
          </a:prstGeom>
          <a:noFill/>
        </p:spPr>
        <p:txBody>
          <a:bodyPr wrap="square" rtlCol="0">
            <a:spAutoFit/>
          </a:bodyPr>
          <a:lstStyle/>
          <a:p>
            <a:r>
              <a:rPr lang="zh-CN" altLang="en-US" sz="1200" dirty="0">
                <a:solidFill>
                  <a:schemeClr val="accent1"/>
                </a:solidFill>
                <a:latin typeface="+mn-ea"/>
              </a:rPr>
              <a:t>请输入你的正文内容请输入你的正文内容</a:t>
            </a:r>
          </a:p>
        </p:txBody>
      </p:sp>
      <p:pic>
        <p:nvPicPr>
          <p:cNvPr id="23" name="图形 22">
            <a:extLst>
              <a:ext uri="{FF2B5EF4-FFF2-40B4-BE49-F238E27FC236}">
                <a16:creationId xmlns:a16="http://schemas.microsoft.com/office/drawing/2014/main" id="{FFB03ABE-61CC-4D06-A6B8-3CC5AAC1DC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9440" y="4441350"/>
            <a:ext cx="263204" cy="192824"/>
          </a:xfrm>
          <a:prstGeom prst="rect">
            <a:avLst/>
          </a:prstGeom>
        </p:spPr>
      </p:pic>
      <p:sp>
        <p:nvSpPr>
          <p:cNvPr id="24" name="文本框 23">
            <a:extLst>
              <a:ext uri="{FF2B5EF4-FFF2-40B4-BE49-F238E27FC236}">
                <a16:creationId xmlns:a16="http://schemas.microsoft.com/office/drawing/2014/main" id="{240EFAF7-E4B2-44A8-96FF-1F17711862E8}"/>
              </a:ext>
            </a:extLst>
          </p:cNvPr>
          <p:cNvSpPr txBox="1"/>
          <p:nvPr/>
        </p:nvSpPr>
        <p:spPr>
          <a:xfrm>
            <a:off x="7169706" y="4399263"/>
            <a:ext cx="2952193" cy="276999"/>
          </a:xfrm>
          <a:prstGeom prst="rect">
            <a:avLst/>
          </a:prstGeom>
          <a:noFill/>
        </p:spPr>
        <p:txBody>
          <a:bodyPr wrap="square" rtlCol="0">
            <a:spAutoFit/>
          </a:bodyPr>
          <a:lstStyle/>
          <a:p>
            <a:r>
              <a:rPr lang="zh-CN" altLang="en-US" sz="1200" dirty="0">
                <a:solidFill>
                  <a:schemeClr val="accent1"/>
                </a:solidFill>
                <a:latin typeface="+mn-ea"/>
              </a:rPr>
              <a:t>请输入你的正文内容请输入你的正文内容</a:t>
            </a:r>
          </a:p>
        </p:txBody>
      </p:sp>
      <p:sp>
        <p:nvSpPr>
          <p:cNvPr id="25" name="矩形 24">
            <a:extLst>
              <a:ext uri="{FF2B5EF4-FFF2-40B4-BE49-F238E27FC236}">
                <a16:creationId xmlns:a16="http://schemas.microsoft.com/office/drawing/2014/main" id="{0439876D-3AC7-427E-88B5-BD6564BBAC9F}"/>
              </a:ext>
            </a:extLst>
          </p:cNvPr>
          <p:cNvSpPr/>
          <p:nvPr/>
        </p:nvSpPr>
        <p:spPr>
          <a:xfrm>
            <a:off x="7303742" y="4897699"/>
            <a:ext cx="3127722" cy="505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A35FC761-899D-4334-BBD6-4084DA7B519A}"/>
              </a:ext>
            </a:extLst>
          </p:cNvPr>
          <p:cNvSpPr txBox="1"/>
          <p:nvPr/>
        </p:nvSpPr>
        <p:spPr>
          <a:xfrm>
            <a:off x="7959649" y="4950465"/>
            <a:ext cx="1815908" cy="400110"/>
          </a:xfrm>
          <a:prstGeom prst="rect">
            <a:avLst/>
          </a:prstGeom>
          <a:noFill/>
        </p:spPr>
        <p:txBody>
          <a:bodyPr wrap="square" rtlCol="0">
            <a:spAutoFit/>
          </a:bodyPr>
          <a:lstStyle/>
          <a:p>
            <a:pPr algn="ctr"/>
            <a:r>
              <a:rPr lang="zh-CN" altLang="en-US" sz="2000" b="1" dirty="0">
                <a:solidFill>
                  <a:schemeClr val="bg1"/>
                </a:solidFill>
                <a:latin typeface="+mj-ea"/>
                <a:ea typeface="+mj-ea"/>
              </a:rPr>
              <a:t>输入关键词</a:t>
            </a:r>
          </a:p>
        </p:txBody>
      </p:sp>
      <p:sp>
        <p:nvSpPr>
          <p:cNvPr id="30" name="矩形 29">
            <a:extLst>
              <a:ext uri="{FF2B5EF4-FFF2-40B4-BE49-F238E27FC236}">
                <a16:creationId xmlns:a16="http://schemas.microsoft.com/office/drawing/2014/main" id="{A8A45AF7-E579-4725-98EA-5E8D6EDF2059}"/>
              </a:ext>
            </a:extLst>
          </p:cNvPr>
          <p:cNvSpPr/>
          <p:nvPr/>
        </p:nvSpPr>
        <p:spPr>
          <a:xfrm>
            <a:off x="6809440" y="4897699"/>
            <a:ext cx="494302" cy="5056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形 31">
            <a:extLst>
              <a:ext uri="{FF2B5EF4-FFF2-40B4-BE49-F238E27FC236}">
                <a16:creationId xmlns:a16="http://schemas.microsoft.com/office/drawing/2014/main" id="{F1BCA8F7-4AF1-4EDF-9CA9-72732A3F66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2650" y="4971364"/>
            <a:ext cx="379412" cy="379412"/>
          </a:xfrm>
          <a:prstGeom prst="rect">
            <a:avLst/>
          </a:prstGeom>
        </p:spPr>
      </p:pic>
    </p:spTree>
    <p:extLst>
      <p:ext uri="{BB962C8B-B14F-4D97-AF65-F5344CB8AC3E}">
        <p14:creationId xmlns:p14="http://schemas.microsoft.com/office/powerpoint/2010/main" val="94242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F3B5E55-9E51-487D-A64E-5DA9C7389DA5}"/>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7AA162D4-1A9B-4321-B7E4-25EB621E2A23}"/>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未来展望</a:t>
              </a:r>
            </a:p>
          </p:txBody>
        </p:sp>
        <p:sp>
          <p:nvSpPr>
            <p:cNvPr id="4" name="矩形 3">
              <a:extLst>
                <a:ext uri="{FF2B5EF4-FFF2-40B4-BE49-F238E27FC236}">
                  <a16:creationId xmlns:a16="http://schemas.microsoft.com/office/drawing/2014/main" id="{ADB3022D-DC11-4ACD-A275-3F4483252F27}"/>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FUTURE EXPECTATIONS</a:t>
              </a:r>
            </a:p>
          </p:txBody>
        </p:sp>
      </p:grpSp>
      <p:sp>
        <p:nvSpPr>
          <p:cNvPr id="10" name="椭圆 9">
            <a:extLst>
              <a:ext uri="{FF2B5EF4-FFF2-40B4-BE49-F238E27FC236}">
                <a16:creationId xmlns:a16="http://schemas.microsoft.com/office/drawing/2014/main" id="{81239E04-50E2-43F2-BAEE-1AEAD2FCB86E}"/>
              </a:ext>
            </a:extLst>
          </p:cNvPr>
          <p:cNvSpPr/>
          <p:nvPr/>
        </p:nvSpPr>
        <p:spPr>
          <a:xfrm>
            <a:off x="7280309" y="1883229"/>
            <a:ext cx="783772" cy="7837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E6454B9-9FA2-4522-97E8-58C33D53A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176" y="2000569"/>
            <a:ext cx="442038" cy="555896"/>
          </a:xfrm>
          <a:prstGeom prst="rect">
            <a:avLst/>
          </a:prstGeom>
        </p:spPr>
      </p:pic>
      <p:sp>
        <p:nvSpPr>
          <p:cNvPr id="15" name="文本框 14">
            <a:extLst>
              <a:ext uri="{FF2B5EF4-FFF2-40B4-BE49-F238E27FC236}">
                <a16:creationId xmlns:a16="http://schemas.microsoft.com/office/drawing/2014/main" id="{FC85AA02-A20D-4CC8-B661-C288C1EC06C2}"/>
              </a:ext>
            </a:extLst>
          </p:cNvPr>
          <p:cNvSpPr txBox="1"/>
          <p:nvPr/>
        </p:nvSpPr>
        <p:spPr>
          <a:xfrm>
            <a:off x="8005255" y="1843011"/>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16" name="文本框 15">
            <a:extLst>
              <a:ext uri="{FF2B5EF4-FFF2-40B4-BE49-F238E27FC236}">
                <a16:creationId xmlns:a16="http://schemas.microsoft.com/office/drawing/2014/main" id="{6A293505-4384-4D87-8208-2DB024A2A517}"/>
              </a:ext>
            </a:extLst>
          </p:cNvPr>
          <p:cNvSpPr txBox="1"/>
          <p:nvPr/>
        </p:nvSpPr>
        <p:spPr>
          <a:xfrm>
            <a:off x="8114929" y="2250789"/>
            <a:ext cx="3177545"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17" name="椭圆 16">
            <a:extLst>
              <a:ext uri="{FF2B5EF4-FFF2-40B4-BE49-F238E27FC236}">
                <a16:creationId xmlns:a16="http://schemas.microsoft.com/office/drawing/2014/main" id="{4D5BCAA7-88A1-43E2-A247-593D2477F570}"/>
              </a:ext>
            </a:extLst>
          </p:cNvPr>
          <p:cNvSpPr/>
          <p:nvPr/>
        </p:nvSpPr>
        <p:spPr>
          <a:xfrm>
            <a:off x="7280309" y="3333163"/>
            <a:ext cx="783772" cy="7837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25D20F1-D37B-4589-9876-AC0B86DDFE61}"/>
              </a:ext>
            </a:extLst>
          </p:cNvPr>
          <p:cNvSpPr txBox="1"/>
          <p:nvPr/>
        </p:nvSpPr>
        <p:spPr>
          <a:xfrm>
            <a:off x="8005255" y="3292945"/>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20" name="文本框 19">
            <a:extLst>
              <a:ext uri="{FF2B5EF4-FFF2-40B4-BE49-F238E27FC236}">
                <a16:creationId xmlns:a16="http://schemas.microsoft.com/office/drawing/2014/main" id="{AAF546C1-316A-4F47-B22B-084DC892C48D}"/>
              </a:ext>
            </a:extLst>
          </p:cNvPr>
          <p:cNvSpPr txBox="1"/>
          <p:nvPr/>
        </p:nvSpPr>
        <p:spPr>
          <a:xfrm>
            <a:off x="8114929" y="3700723"/>
            <a:ext cx="3177545"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21" name="椭圆 20">
            <a:extLst>
              <a:ext uri="{FF2B5EF4-FFF2-40B4-BE49-F238E27FC236}">
                <a16:creationId xmlns:a16="http://schemas.microsoft.com/office/drawing/2014/main" id="{B3AC6308-D336-4306-B4F4-83DEE9A3CC13}"/>
              </a:ext>
            </a:extLst>
          </p:cNvPr>
          <p:cNvSpPr/>
          <p:nvPr/>
        </p:nvSpPr>
        <p:spPr>
          <a:xfrm>
            <a:off x="7280309" y="4783097"/>
            <a:ext cx="783772" cy="7837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80A988C5-810F-4A12-84E7-7D7E1DA6C147}"/>
              </a:ext>
            </a:extLst>
          </p:cNvPr>
          <p:cNvSpPr txBox="1"/>
          <p:nvPr/>
        </p:nvSpPr>
        <p:spPr>
          <a:xfrm>
            <a:off x="8005255" y="4742879"/>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24" name="文本框 23">
            <a:extLst>
              <a:ext uri="{FF2B5EF4-FFF2-40B4-BE49-F238E27FC236}">
                <a16:creationId xmlns:a16="http://schemas.microsoft.com/office/drawing/2014/main" id="{60A5FCED-0F4F-4F55-A999-C9866C4E96AD}"/>
              </a:ext>
            </a:extLst>
          </p:cNvPr>
          <p:cNvSpPr txBox="1"/>
          <p:nvPr/>
        </p:nvSpPr>
        <p:spPr>
          <a:xfrm>
            <a:off x="8114929" y="5150657"/>
            <a:ext cx="3177545"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pic>
        <p:nvPicPr>
          <p:cNvPr id="26" name="图片 25">
            <a:extLst>
              <a:ext uri="{FF2B5EF4-FFF2-40B4-BE49-F238E27FC236}">
                <a16:creationId xmlns:a16="http://schemas.microsoft.com/office/drawing/2014/main" id="{FF589BA7-F42B-486F-99E0-21CDE3581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481" y="3551198"/>
            <a:ext cx="499428" cy="347702"/>
          </a:xfrm>
          <a:prstGeom prst="rect">
            <a:avLst/>
          </a:prstGeom>
        </p:spPr>
      </p:pic>
      <p:pic>
        <p:nvPicPr>
          <p:cNvPr id="28" name="图片 27">
            <a:extLst>
              <a:ext uri="{FF2B5EF4-FFF2-40B4-BE49-F238E27FC236}">
                <a16:creationId xmlns:a16="http://schemas.microsoft.com/office/drawing/2014/main" id="{CA1E5A91-5BB5-4485-8D06-0F51E449A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2481" y="4997555"/>
            <a:ext cx="499428" cy="354856"/>
          </a:xfrm>
          <a:prstGeom prst="rect">
            <a:avLst/>
          </a:prstGeom>
        </p:spPr>
      </p:pic>
      <p:sp>
        <p:nvSpPr>
          <p:cNvPr id="65" name="稻壳儿小白白(http://dwz.cn/Wu2UP)">
            <a:extLst>
              <a:ext uri="{FF2B5EF4-FFF2-40B4-BE49-F238E27FC236}">
                <a16:creationId xmlns:a16="http://schemas.microsoft.com/office/drawing/2014/main" id="{3B0C3D2C-C27C-42CA-9D21-5ED4036B73F2}"/>
              </a:ext>
            </a:extLst>
          </p:cNvPr>
          <p:cNvSpPr>
            <a:spLocks/>
          </p:cNvSpPr>
          <p:nvPr/>
        </p:nvSpPr>
        <p:spPr bwMode="auto">
          <a:xfrm>
            <a:off x="4348216" y="4652676"/>
            <a:ext cx="525463" cy="701675"/>
          </a:xfrm>
          <a:custGeom>
            <a:avLst/>
            <a:gdLst>
              <a:gd name="T0" fmla="*/ 93147285 w 1831"/>
              <a:gd name="T1" fmla="*/ 9902044 h 2473"/>
              <a:gd name="T2" fmla="*/ 96770999 w 1831"/>
              <a:gd name="T3" fmla="*/ 17228065 h 2473"/>
              <a:gd name="T4" fmla="*/ 104347883 w 1831"/>
              <a:gd name="T5" fmla="*/ 8614174 h 2473"/>
              <a:gd name="T6" fmla="*/ 109536507 w 1831"/>
              <a:gd name="T7" fmla="*/ 6601363 h 2473"/>
              <a:gd name="T8" fmla="*/ 121643393 w 1831"/>
              <a:gd name="T9" fmla="*/ 14732338 h 2473"/>
              <a:gd name="T10" fmla="*/ 131526173 w 1831"/>
              <a:gd name="T11" fmla="*/ 14974079 h 2473"/>
              <a:gd name="T12" fmla="*/ 139761966 w 1831"/>
              <a:gd name="T13" fmla="*/ 21011946 h 2473"/>
              <a:gd name="T14" fmla="*/ 134820719 w 1831"/>
              <a:gd name="T15" fmla="*/ 27452148 h 2473"/>
              <a:gd name="T16" fmla="*/ 141162148 w 1831"/>
              <a:gd name="T17" fmla="*/ 35824864 h 2473"/>
              <a:gd name="T18" fmla="*/ 147092045 w 1831"/>
              <a:gd name="T19" fmla="*/ 42426227 h 2473"/>
              <a:gd name="T20" fmla="*/ 150551033 w 1831"/>
              <a:gd name="T21" fmla="*/ 55468076 h 2473"/>
              <a:gd name="T22" fmla="*/ 148162773 w 1831"/>
              <a:gd name="T23" fmla="*/ 63518470 h 2473"/>
              <a:gd name="T24" fmla="*/ 140256148 w 1831"/>
              <a:gd name="T25" fmla="*/ 70361574 h 2473"/>
              <a:gd name="T26" fmla="*/ 131031991 w 1831"/>
              <a:gd name="T27" fmla="*/ 75674783 h 2473"/>
              <a:gd name="T28" fmla="*/ 122137288 w 1831"/>
              <a:gd name="T29" fmla="*/ 72374102 h 2473"/>
              <a:gd name="T30" fmla="*/ 111513236 w 1831"/>
              <a:gd name="T31" fmla="*/ 82517888 h 2473"/>
              <a:gd name="T32" fmla="*/ 107889521 w 1831"/>
              <a:gd name="T33" fmla="*/ 87026143 h 2473"/>
              <a:gd name="T34" fmla="*/ 112831054 w 1831"/>
              <a:gd name="T35" fmla="*/ 96767310 h 2473"/>
              <a:gd name="T36" fmla="*/ 101383078 w 1831"/>
              <a:gd name="T37" fmla="*/ 107232851 h 2473"/>
              <a:gd name="T38" fmla="*/ 94218013 w 1831"/>
              <a:gd name="T39" fmla="*/ 119389164 h 2473"/>
              <a:gd name="T40" fmla="*/ 96688636 w 1831"/>
              <a:gd name="T41" fmla="*/ 129130331 h 2473"/>
              <a:gd name="T42" fmla="*/ 91500012 w 1831"/>
              <a:gd name="T43" fmla="*/ 136295191 h 2473"/>
              <a:gd name="T44" fmla="*/ 88452843 w 1831"/>
              <a:gd name="T45" fmla="*/ 145794900 h 2473"/>
              <a:gd name="T46" fmla="*/ 83346582 w 1831"/>
              <a:gd name="T47" fmla="*/ 152879178 h 2473"/>
              <a:gd name="T48" fmla="*/ 80546504 w 1831"/>
              <a:gd name="T49" fmla="*/ 167531219 h 2473"/>
              <a:gd name="T50" fmla="*/ 78075594 w 1831"/>
              <a:gd name="T51" fmla="*/ 177835883 h 2473"/>
              <a:gd name="T52" fmla="*/ 76099153 w 1831"/>
              <a:gd name="T53" fmla="*/ 182907634 h 2473"/>
              <a:gd name="T54" fmla="*/ 76263880 w 1831"/>
              <a:gd name="T55" fmla="*/ 193292878 h 2473"/>
              <a:gd name="T56" fmla="*/ 67286814 w 1831"/>
              <a:gd name="T57" fmla="*/ 190475112 h 2473"/>
              <a:gd name="T58" fmla="*/ 55838838 w 1831"/>
              <a:gd name="T59" fmla="*/ 191441228 h 2473"/>
              <a:gd name="T60" fmla="*/ 45873695 w 1831"/>
              <a:gd name="T61" fmla="*/ 195627444 h 2473"/>
              <a:gd name="T62" fmla="*/ 38214160 w 1831"/>
              <a:gd name="T63" fmla="*/ 196513263 h 2473"/>
              <a:gd name="T64" fmla="*/ 28001926 w 1831"/>
              <a:gd name="T65" fmla="*/ 195869186 h 2473"/>
              <a:gd name="T66" fmla="*/ 28496108 w 1831"/>
              <a:gd name="T67" fmla="*/ 190394815 h 2473"/>
              <a:gd name="T68" fmla="*/ 39943797 w 1831"/>
              <a:gd name="T69" fmla="*/ 176708890 h 2473"/>
              <a:gd name="T70" fmla="*/ 40273252 w 1831"/>
              <a:gd name="T71" fmla="*/ 170671023 h 2473"/>
              <a:gd name="T72" fmla="*/ 28166653 w 1831"/>
              <a:gd name="T73" fmla="*/ 170831901 h 2473"/>
              <a:gd name="T74" fmla="*/ 17871769 w 1831"/>
              <a:gd name="T75" fmla="*/ 168577915 h 2473"/>
              <a:gd name="T76" fmla="*/ 14000963 w 1831"/>
              <a:gd name="T77" fmla="*/ 158273252 h 2473"/>
              <a:gd name="T78" fmla="*/ 21083665 w 1831"/>
              <a:gd name="T79" fmla="*/ 142655096 h 2473"/>
              <a:gd name="T80" fmla="*/ 14824600 w 1831"/>
              <a:gd name="T81" fmla="*/ 139515575 h 2473"/>
              <a:gd name="T82" fmla="*/ 18118860 w 1831"/>
              <a:gd name="T83" fmla="*/ 127922758 h 2473"/>
              <a:gd name="T84" fmla="*/ 10130158 w 1831"/>
              <a:gd name="T85" fmla="*/ 118342468 h 2473"/>
              <a:gd name="T86" fmla="*/ 8894702 w 1831"/>
              <a:gd name="T87" fmla="*/ 104334788 h 2473"/>
              <a:gd name="T88" fmla="*/ 2882441 w 1831"/>
              <a:gd name="T89" fmla="*/ 100550907 h 2473"/>
              <a:gd name="T90" fmla="*/ 658909 w 1831"/>
              <a:gd name="T91" fmla="*/ 96686729 h 2473"/>
              <a:gd name="T92" fmla="*/ 1894364 w 1831"/>
              <a:gd name="T93" fmla="*/ 88797212 h 2473"/>
              <a:gd name="T94" fmla="*/ 11941871 w 1831"/>
              <a:gd name="T95" fmla="*/ 76399441 h 2473"/>
              <a:gd name="T96" fmla="*/ 15565586 w 1831"/>
              <a:gd name="T97" fmla="*/ 70120116 h 2473"/>
              <a:gd name="T98" fmla="*/ 17954132 w 1831"/>
              <a:gd name="T99" fmla="*/ 61023026 h 2473"/>
              <a:gd name="T100" fmla="*/ 15895041 w 1831"/>
              <a:gd name="T101" fmla="*/ 54019044 h 2473"/>
              <a:gd name="T102" fmla="*/ 11447689 w 1831"/>
              <a:gd name="T103" fmla="*/ 44358458 h 2473"/>
              <a:gd name="T104" fmla="*/ 15565586 w 1831"/>
              <a:gd name="T105" fmla="*/ 34536710 h 2473"/>
              <a:gd name="T106" fmla="*/ 25778107 w 1831"/>
              <a:gd name="T107" fmla="*/ 30269913 h 2473"/>
              <a:gd name="T108" fmla="*/ 38955433 w 1831"/>
              <a:gd name="T109" fmla="*/ 25600781 h 2473"/>
              <a:gd name="T110" fmla="*/ 40026161 w 1831"/>
              <a:gd name="T111" fmla="*/ 22863596 h 2473"/>
              <a:gd name="T112" fmla="*/ 45791331 w 1831"/>
              <a:gd name="T113" fmla="*/ 20931365 h 2473"/>
              <a:gd name="T114" fmla="*/ 50321046 w 1831"/>
              <a:gd name="T115" fmla="*/ 17630684 h 2473"/>
              <a:gd name="T116" fmla="*/ 62510008 w 1831"/>
              <a:gd name="T117" fmla="*/ 9982625 h 2473"/>
              <a:gd name="T118" fmla="*/ 75275516 w 1831"/>
              <a:gd name="T119" fmla="*/ 9902044 h 2473"/>
              <a:gd name="T120" fmla="*/ 87711570 w 1831"/>
              <a:gd name="T121" fmla="*/ 3139804 h 24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solidFill>
            <a:schemeClr val="accent1"/>
          </a:solidFill>
          <a:ln w="3175" cmpd="sng">
            <a:solidFill>
              <a:schemeClr val="bg1"/>
            </a:solidFill>
            <a:bevel/>
            <a:headEnd/>
            <a:tailEnd/>
          </a:ln>
        </p:spPr>
        <p:txBody>
          <a:bodyPr/>
          <a:lstStyle/>
          <a:p>
            <a:endParaRPr lang="zh-CN" altLang="en-US"/>
          </a:p>
        </p:txBody>
      </p:sp>
      <p:sp>
        <p:nvSpPr>
          <p:cNvPr id="66" name="稻壳儿小白白(http://dwz.cn/Wu2UP)">
            <a:extLst>
              <a:ext uri="{FF2B5EF4-FFF2-40B4-BE49-F238E27FC236}">
                <a16:creationId xmlns:a16="http://schemas.microsoft.com/office/drawing/2014/main" id="{C046745F-4F4E-45B9-94E3-A86E607C5591}"/>
              </a:ext>
            </a:extLst>
          </p:cNvPr>
          <p:cNvSpPr>
            <a:spLocks noEditPoints="1"/>
          </p:cNvSpPr>
          <p:nvPr/>
        </p:nvSpPr>
        <p:spPr bwMode="auto">
          <a:xfrm>
            <a:off x="4403779" y="5600413"/>
            <a:ext cx="68262" cy="55563"/>
          </a:xfrm>
          <a:custGeom>
            <a:avLst/>
            <a:gdLst>
              <a:gd name="T0" fmla="*/ 15816914 w 213"/>
              <a:gd name="T1" fmla="*/ 395478 h 153"/>
              <a:gd name="T2" fmla="*/ 17049156 w 213"/>
              <a:gd name="T3" fmla="*/ 659493 h 153"/>
              <a:gd name="T4" fmla="*/ 17973737 w 213"/>
              <a:gd name="T5" fmla="*/ 1714464 h 153"/>
              <a:gd name="T6" fmla="*/ 18692571 w 213"/>
              <a:gd name="T7" fmla="*/ 2242130 h 153"/>
              <a:gd name="T8" fmla="*/ 16638622 w 213"/>
              <a:gd name="T9" fmla="*/ 3428927 h 153"/>
              <a:gd name="T10" fmla="*/ 13557218 w 213"/>
              <a:gd name="T11" fmla="*/ 4352072 h 153"/>
              <a:gd name="T12" fmla="*/ 13865518 w 213"/>
              <a:gd name="T13" fmla="*/ 5671058 h 153"/>
              <a:gd name="T14" fmla="*/ 14481799 w 213"/>
              <a:gd name="T15" fmla="*/ 7253695 h 153"/>
              <a:gd name="T16" fmla="*/ 15508614 w 213"/>
              <a:gd name="T17" fmla="*/ 6066535 h 153"/>
              <a:gd name="T18" fmla="*/ 17357456 w 213"/>
              <a:gd name="T19" fmla="*/ 5275217 h 153"/>
              <a:gd name="T20" fmla="*/ 18487144 w 213"/>
              <a:gd name="T21" fmla="*/ 3824768 h 153"/>
              <a:gd name="T22" fmla="*/ 19411726 w 213"/>
              <a:gd name="T23" fmla="*/ 3692579 h 153"/>
              <a:gd name="T24" fmla="*/ 20027686 w 213"/>
              <a:gd name="T25" fmla="*/ 5011565 h 153"/>
              <a:gd name="T26" fmla="*/ 20541414 w 213"/>
              <a:gd name="T27" fmla="*/ 5407043 h 153"/>
              <a:gd name="T28" fmla="*/ 21465675 w 213"/>
              <a:gd name="T29" fmla="*/ 4483898 h 153"/>
              <a:gd name="T30" fmla="*/ 21773976 w 213"/>
              <a:gd name="T31" fmla="*/ 6066535 h 153"/>
              <a:gd name="T32" fmla="*/ 20952268 w 213"/>
              <a:gd name="T33" fmla="*/ 8308666 h 153"/>
              <a:gd name="T34" fmla="*/ 19308852 w 213"/>
              <a:gd name="T35" fmla="*/ 7912825 h 153"/>
              <a:gd name="T36" fmla="*/ 17254583 w 213"/>
              <a:gd name="T37" fmla="*/ 7912825 h 153"/>
              <a:gd name="T38" fmla="*/ 17152029 w 213"/>
              <a:gd name="T39" fmla="*/ 10286781 h 153"/>
              <a:gd name="T40" fmla="*/ 18179164 w 213"/>
              <a:gd name="T41" fmla="*/ 11737593 h 153"/>
              <a:gd name="T42" fmla="*/ 18795445 w 213"/>
              <a:gd name="T43" fmla="*/ 15430172 h 153"/>
              <a:gd name="T44" fmla="*/ 18384591 w 213"/>
              <a:gd name="T45" fmla="*/ 15562361 h 153"/>
              <a:gd name="T46" fmla="*/ 17460009 w 213"/>
              <a:gd name="T47" fmla="*/ 13452057 h 153"/>
              <a:gd name="T48" fmla="*/ 16227768 w 213"/>
              <a:gd name="T49" fmla="*/ 13847534 h 153"/>
              <a:gd name="T50" fmla="*/ 16638622 w 213"/>
              <a:gd name="T51" fmla="*/ 17540476 h 153"/>
              <a:gd name="T52" fmla="*/ 15303187 w 213"/>
              <a:gd name="T53" fmla="*/ 19254940 h 153"/>
              <a:gd name="T54" fmla="*/ 12940937 w 213"/>
              <a:gd name="T55" fmla="*/ 18595447 h 153"/>
              <a:gd name="T56" fmla="*/ 12324656 w 213"/>
              <a:gd name="T57" fmla="*/ 19254940 h 153"/>
              <a:gd name="T58" fmla="*/ 11605822 w 213"/>
              <a:gd name="T59" fmla="*/ 20046259 h 153"/>
              <a:gd name="T60" fmla="*/ 11092415 w 213"/>
              <a:gd name="T61" fmla="*/ 19254940 h 153"/>
              <a:gd name="T62" fmla="*/ 11503269 w 213"/>
              <a:gd name="T63" fmla="*/ 15957839 h 153"/>
              <a:gd name="T64" fmla="*/ 11400395 w 213"/>
              <a:gd name="T65" fmla="*/ 14243375 h 153"/>
              <a:gd name="T66" fmla="*/ 12632957 w 213"/>
              <a:gd name="T67" fmla="*/ 14243375 h 153"/>
              <a:gd name="T68" fmla="*/ 13660091 w 213"/>
              <a:gd name="T69" fmla="*/ 13847534 h 153"/>
              <a:gd name="T70" fmla="*/ 13454665 w 213"/>
              <a:gd name="T71" fmla="*/ 13056579 h 153"/>
              <a:gd name="T72" fmla="*/ 12530083 w 213"/>
              <a:gd name="T73" fmla="*/ 12528912 h 153"/>
              <a:gd name="T74" fmla="*/ 11503269 w 213"/>
              <a:gd name="T75" fmla="*/ 9627288 h 153"/>
              <a:gd name="T76" fmla="*/ 9346446 w 213"/>
              <a:gd name="T77" fmla="*/ 9231811 h 153"/>
              <a:gd name="T78" fmla="*/ 4929927 w 213"/>
              <a:gd name="T79" fmla="*/ 10023129 h 153"/>
              <a:gd name="T80" fmla="*/ 1951396 w 213"/>
              <a:gd name="T81" fmla="*/ 9627288 h 153"/>
              <a:gd name="T82" fmla="*/ 2054270 w 213"/>
              <a:gd name="T83" fmla="*/ 7912825 h 153"/>
              <a:gd name="T84" fmla="*/ 5751634 w 213"/>
              <a:gd name="T85" fmla="*/ 4483898 h 153"/>
              <a:gd name="T86" fmla="*/ 7703030 w 213"/>
              <a:gd name="T87" fmla="*/ 3560753 h 153"/>
              <a:gd name="T88" fmla="*/ 8319311 w 213"/>
              <a:gd name="T89" fmla="*/ 1846289 h 153"/>
              <a:gd name="T90" fmla="*/ 11914123 w 213"/>
              <a:gd name="T91" fmla="*/ 395478 h 153"/>
              <a:gd name="T92" fmla="*/ 307980 w 213"/>
              <a:gd name="T93" fmla="*/ 16880984 h 153"/>
              <a:gd name="T94" fmla="*/ 2670230 w 213"/>
              <a:gd name="T95" fmla="*/ 14771042 h 153"/>
              <a:gd name="T96" fmla="*/ 5546207 w 213"/>
              <a:gd name="T97" fmla="*/ 13056579 h 153"/>
              <a:gd name="T98" fmla="*/ 7600156 w 213"/>
              <a:gd name="T99" fmla="*/ 10946274 h 153"/>
              <a:gd name="T100" fmla="*/ 8113884 w 213"/>
              <a:gd name="T101" fmla="*/ 11341752 h 153"/>
              <a:gd name="T102" fmla="*/ 7394730 w 213"/>
              <a:gd name="T103" fmla="*/ 13452057 h 153"/>
              <a:gd name="T104" fmla="*/ 7189623 w 213"/>
              <a:gd name="T105" fmla="*/ 15430172 h 153"/>
              <a:gd name="T106" fmla="*/ 6470468 w 213"/>
              <a:gd name="T107" fmla="*/ 16221491 h 153"/>
              <a:gd name="T108" fmla="*/ 6778769 w 213"/>
              <a:gd name="T109" fmla="*/ 18067780 h 153"/>
              <a:gd name="T110" fmla="*/ 5854188 w 213"/>
              <a:gd name="T111" fmla="*/ 18727273 h 153"/>
              <a:gd name="T112" fmla="*/ 4621946 w 213"/>
              <a:gd name="T113" fmla="*/ 17672302 h 153"/>
              <a:gd name="T114" fmla="*/ 3594812 w 213"/>
              <a:gd name="T115" fmla="*/ 18331795 h 153"/>
              <a:gd name="T116" fmla="*/ 1027135 w 213"/>
              <a:gd name="T117" fmla="*/ 19650418 h 153"/>
              <a:gd name="T118" fmla="*/ 0 w 213"/>
              <a:gd name="T119" fmla="*/ 18595447 h 1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chemeClr val="accent1"/>
          </a:solidFill>
          <a:ln w="3175" cmpd="sng">
            <a:solidFill>
              <a:schemeClr val="bg1"/>
            </a:solidFill>
            <a:bevel/>
            <a:headEnd/>
            <a:tailEnd/>
          </a:ln>
        </p:spPr>
        <p:txBody>
          <a:bodyPr/>
          <a:lstStyle/>
          <a:p>
            <a:endParaRPr lang="zh-CN" altLang="en-US"/>
          </a:p>
        </p:txBody>
      </p:sp>
      <p:sp>
        <p:nvSpPr>
          <p:cNvPr id="67" name="稻壳儿小白白(http://dwz.cn/Wu2UP)">
            <a:extLst>
              <a:ext uri="{FF2B5EF4-FFF2-40B4-BE49-F238E27FC236}">
                <a16:creationId xmlns:a16="http://schemas.microsoft.com/office/drawing/2014/main" id="{B2BEE314-61BC-49FB-8DBD-65FB58D38ABA}"/>
              </a:ext>
            </a:extLst>
          </p:cNvPr>
          <p:cNvSpPr>
            <a:spLocks noEditPoints="1"/>
          </p:cNvSpPr>
          <p:nvPr/>
        </p:nvSpPr>
        <p:spPr bwMode="auto">
          <a:xfrm>
            <a:off x="5099104" y="4393913"/>
            <a:ext cx="111125" cy="136525"/>
          </a:xfrm>
          <a:custGeom>
            <a:avLst/>
            <a:gdLst>
              <a:gd name="T0" fmla="*/ 11723843 w 357"/>
              <a:gd name="T1" fmla="*/ 35515846 h 494"/>
              <a:gd name="T2" fmla="*/ 9495429 w 357"/>
              <a:gd name="T3" fmla="*/ 34675692 h 494"/>
              <a:gd name="T4" fmla="*/ 4650752 w 357"/>
              <a:gd name="T5" fmla="*/ 34294030 h 494"/>
              <a:gd name="T6" fmla="*/ 2906681 w 357"/>
              <a:gd name="T7" fmla="*/ 33530153 h 494"/>
              <a:gd name="T8" fmla="*/ 2422338 w 357"/>
              <a:gd name="T9" fmla="*/ 31773292 h 494"/>
              <a:gd name="T10" fmla="*/ 2131608 w 357"/>
              <a:gd name="T11" fmla="*/ 28489230 h 494"/>
              <a:gd name="T12" fmla="*/ 1065804 w 357"/>
              <a:gd name="T13" fmla="*/ 27878184 h 494"/>
              <a:gd name="T14" fmla="*/ 0 w 357"/>
              <a:gd name="T15" fmla="*/ 27954461 h 494"/>
              <a:gd name="T16" fmla="*/ 484343 w 357"/>
              <a:gd name="T17" fmla="*/ 26121323 h 494"/>
              <a:gd name="T18" fmla="*/ 3100605 w 357"/>
              <a:gd name="T19" fmla="*/ 23066369 h 494"/>
              <a:gd name="T20" fmla="*/ 4457140 w 357"/>
              <a:gd name="T21" fmla="*/ 18865599 h 494"/>
              <a:gd name="T22" fmla="*/ 4844676 w 357"/>
              <a:gd name="T23" fmla="*/ 14053508 h 494"/>
              <a:gd name="T24" fmla="*/ 7751358 w 357"/>
              <a:gd name="T25" fmla="*/ 11991538 h 494"/>
              <a:gd name="T26" fmla="*/ 10948770 w 357"/>
              <a:gd name="T27" fmla="*/ 11151108 h 494"/>
              <a:gd name="T28" fmla="*/ 15793446 w 357"/>
              <a:gd name="T29" fmla="*/ 12526031 h 494"/>
              <a:gd name="T30" fmla="*/ 19281588 w 357"/>
              <a:gd name="T31" fmla="*/ 14053508 h 494"/>
              <a:gd name="T32" fmla="*/ 22575806 w 357"/>
              <a:gd name="T33" fmla="*/ 15275600 h 494"/>
              <a:gd name="T34" fmla="*/ 27808020 w 357"/>
              <a:gd name="T35" fmla="*/ 18407107 h 494"/>
              <a:gd name="T36" fmla="*/ 31489775 w 357"/>
              <a:gd name="T37" fmla="*/ 22760707 h 494"/>
              <a:gd name="T38" fmla="*/ 33912113 w 357"/>
              <a:gd name="T39" fmla="*/ 25968768 h 494"/>
              <a:gd name="T40" fmla="*/ 34590380 w 357"/>
              <a:gd name="T41" fmla="*/ 28412677 h 494"/>
              <a:gd name="T42" fmla="*/ 33718500 w 357"/>
              <a:gd name="T43" fmla="*/ 30704030 h 494"/>
              <a:gd name="T44" fmla="*/ 31296162 w 357"/>
              <a:gd name="T45" fmla="*/ 31391630 h 494"/>
              <a:gd name="T46" fmla="*/ 25676412 w 357"/>
              <a:gd name="T47" fmla="*/ 31238799 h 494"/>
              <a:gd name="T48" fmla="*/ 20831735 w 357"/>
              <a:gd name="T49" fmla="*/ 32155230 h 494"/>
              <a:gd name="T50" fmla="*/ 18603321 w 357"/>
              <a:gd name="T51" fmla="*/ 34217476 h 494"/>
              <a:gd name="T52" fmla="*/ 16568520 w 357"/>
              <a:gd name="T53" fmla="*/ 36050615 h 494"/>
              <a:gd name="T54" fmla="*/ 6879167 w 357"/>
              <a:gd name="T55" fmla="*/ 458215 h 494"/>
              <a:gd name="T56" fmla="*/ 9592235 w 357"/>
              <a:gd name="T57" fmla="*/ 0 h 494"/>
              <a:gd name="T58" fmla="*/ 13952569 w 357"/>
              <a:gd name="T59" fmla="*/ 1909415 h 494"/>
              <a:gd name="T60" fmla="*/ 18409397 w 357"/>
              <a:gd name="T61" fmla="*/ 3436893 h 494"/>
              <a:gd name="T62" fmla="*/ 20637811 w 357"/>
              <a:gd name="T63" fmla="*/ 4735538 h 494"/>
              <a:gd name="T64" fmla="*/ 25773218 w 357"/>
              <a:gd name="T65" fmla="*/ 6415846 h 494"/>
              <a:gd name="T66" fmla="*/ 29454973 w 357"/>
              <a:gd name="T67" fmla="*/ 7026892 h 494"/>
              <a:gd name="T68" fmla="*/ 30327164 w 357"/>
              <a:gd name="T69" fmla="*/ 7561385 h 494"/>
              <a:gd name="T70" fmla="*/ 30423971 w 357"/>
              <a:gd name="T71" fmla="*/ 8554369 h 494"/>
              <a:gd name="T72" fmla="*/ 27517289 w 357"/>
              <a:gd name="T73" fmla="*/ 10463785 h 494"/>
              <a:gd name="T74" fmla="*/ 25191757 w 357"/>
              <a:gd name="T75" fmla="*/ 10310954 h 494"/>
              <a:gd name="T76" fmla="*/ 18215784 w 357"/>
              <a:gd name="T77" fmla="*/ 8096154 h 494"/>
              <a:gd name="T78" fmla="*/ 12111380 w 357"/>
              <a:gd name="T79" fmla="*/ 6415846 h 494"/>
              <a:gd name="T80" fmla="*/ 9495429 w 357"/>
              <a:gd name="T81" fmla="*/ 5422861 h 494"/>
              <a:gd name="T82" fmla="*/ 4941483 w 357"/>
              <a:gd name="T83" fmla="*/ 3207785 h 494"/>
              <a:gd name="T84" fmla="*/ 4166409 w 357"/>
              <a:gd name="T85" fmla="*/ 2367631 h 494"/>
              <a:gd name="T86" fmla="*/ 4457140 w 357"/>
              <a:gd name="T87" fmla="*/ 1527477 h 494"/>
              <a:gd name="T88" fmla="*/ 6879167 w 357"/>
              <a:gd name="T89" fmla="*/ 458215 h 494"/>
              <a:gd name="T90" fmla="*/ 20831735 w 357"/>
              <a:gd name="T91" fmla="*/ 12373200 h 494"/>
              <a:gd name="T92" fmla="*/ 21510002 w 357"/>
              <a:gd name="T93" fmla="*/ 11991538 h 494"/>
              <a:gd name="T94" fmla="*/ 25191757 w 357"/>
              <a:gd name="T95" fmla="*/ 12678861 h 494"/>
              <a:gd name="T96" fmla="*/ 27323365 w 357"/>
              <a:gd name="T97" fmla="*/ 13977231 h 494"/>
              <a:gd name="T98" fmla="*/ 26935828 w 357"/>
              <a:gd name="T99" fmla="*/ 14741107 h 494"/>
              <a:gd name="T100" fmla="*/ 24513490 w 357"/>
              <a:gd name="T101" fmla="*/ 13977231 h 494"/>
              <a:gd name="T102" fmla="*/ 28001632 w 357"/>
              <a:gd name="T103" fmla="*/ 13366184 h 494"/>
              <a:gd name="T104" fmla="*/ 28389169 w 357"/>
              <a:gd name="T105" fmla="*/ 13060800 h 494"/>
              <a:gd name="T106" fmla="*/ 30908625 w 357"/>
              <a:gd name="T107" fmla="*/ 14435446 h 494"/>
              <a:gd name="T108" fmla="*/ 30520777 w 357"/>
              <a:gd name="T109" fmla="*/ 14817384 h 494"/>
              <a:gd name="T110" fmla="*/ 28583093 w 357"/>
              <a:gd name="T111" fmla="*/ 14282892 h 494"/>
              <a:gd name="T112" fmla="*/ 28001632 w 357"/>
              <a:gd name="T113" fmla="*/ 13366184 h 4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solidFill>
            <a:schemeClr val="accent1"/>
          </a:solidFill>
          <a:ln w="3175" cmpd="sng">
            <a:solidFill>
              <a:schemeClr val="bg1"/>
            </a:solidFill>
            <a:bevel/>
            <a:headEnd/>
            <a:tailEnd/>
          </a:ln>
        </p:spPr>
        <p:txBody>
          <a:bodyPr/>
          <a:lstStyle/>
          <a:p>
            <a:endParaRPr lang="zh-CN" altLang="en-US"/>
          </a:p>
        </p:txBody>
      </p:sp>
      <p:sp>
        <p:nvSpPr>
          <p:cNvPr id="68" name="稻壳儿小白白(http://dwz.cn/Wu2UP)">
            <a:extLst>
              <a:ext uri="{FF2B5EF4-FFF2-40B4-BE49-F238E27FC236}">
                <a16:creationId xmlns:a16="http://schemas.microsoft.com/office/drawing/2014/main" id="{B8ECEAA0-9CC1-43D5-8440-45F2486DA2E3}"/>
              </a:ext>
            </a:extLst>
          </p:cNvPr>
          <p:cNvSpPr>
            <a:spLocks/>
          </p:cNvSpPr>
          <p:nvPr/>
        </p:nvSpPr>
        <p:spPr bwMode="auto">
          <a:xfrm>
            <a:off x="4824466" y="1680876"/>
            <a:ext cx="1198563" cy="1139825"/>
          </a:xfrm>
          <a:custGeom>
            <a:avLst/>
            <a:gdLst>
              <a:gd name="T0" fmla="*/ 32315426 w 4137"/>
              <a:gd name="T1" fmla="*/ 5543798 h 3992"/>
              <a:gd name="T2" fmla="*/ 51704797 w 4137"/>
              <a:gd name="T3" fmla="*/ 163036 h 3992"/>
              <a:gd name="T4" fmla="*/ 74955239 w 4137"/>
              <a:gd name="T5" fmla="*/ 8560109 h 3992"/>
              <a:gd name="T6" fmla="*/ 102990082 w 4137"/>
              <a:gd name="T7" fmla="*/ 16142001 h 3992"/>
              <a:gd name="T8" fmla="*/ 112223102 w 4137"/>
              <a:gd name="T9" fmla="*/ 26658828 h 3992"/>
              <a:gd name="T10" fmla="*/ 122379453 w 4137"/>
              <a:gd name="T11" fmla="*/ 39540107 h 3992"/>
              <a:gd name="T12" fmla="*/ 132116003 w 4137"/>
              <a:gd name="T13" fmla="*/ 57068057 h 3992"/>
              <a:gd name="T14" fmla="*/ 136228839 w 4137"/>
              <a:gd name="T15" fmla="*/ 64079180 h 3992"/>
              <a:gd name="T16" fmla="*/ 149406948 w 4137"/>
              <a:gd name="T17" fmla="*/ 85276156 h 3992"/>
              <a:gd name="T18" fmla="*/ 157296835 w 4137"/>
              <a:gd name="T19" fmla="*/ 105412969 h 3992"/>
              <a:gd name="T20" fmla="*/ 171650040 w 4137"/>
              <a:gd name="T21" fmla="*/ 119109143 h 3992"/>
              <a:gd name="T22" fmla="*/ 193221856 w 4137"/>
              <a:gd name="T23" fmla="*/ 119679912 h 3992"/>
              <a:gd name="T24" fmla="*/ 208582121 w 4137"/>
              <a:gd name="T25" fmla="*/ 118783071 h 3992"/>
              <a:gd name="T26" fmla="*/ 225033752 w 4137"/>
              <a:gd name="T27" fmla="*/ 132397869 h 3992"/>
              <a:gd name="T28" fmla="*/ 238715391 w 4137"/>
              <a:gd name="T29" fmla="*/ 138186364 h 3992"/>
              <a:gd name="T30" fmla="*/ 246941062 w 4137"/>
              <a:gd name="T31" fmla="*/ 151149018 h 3992"/>
              <a:gd name="T32" fmla="*/ 258020744 w 4137"/>
              <a:gd name="T33" fmla="*/ 171285831 h 3992"/>
              <a:gd name="T34" fmla="*/ 280767366 w 4137"/>
              <a:gd name="T35" fmla="*/ 165823694 h 3992"/>
              <a:gd name="T36" fmla="*/ 295456354 w 4137"/>
              <a:gd name="T37" fmla="*/ 153105451 h 3992"/>
              <a:gd name="T38" fmla="*/ 306536036 w 4137"/>
              <a:gd name="T39" fmla="*/ 144382307 h 3992"/>
              <a:gd name="T40" fmla="*/ 328107563 w 4137"/>
              <a:gd name="T41" fmla="*/ 130359775 h 3992"/>
              <a:gd name="T42" fmla="*/ 346154092 w 4137"/>
              <a:gd name="T43" fmla="*/ 122451811 h 3992"/>
              <a:gd name="T44" fmla="*/ 341957238 w 4137"/>
              <a:gd name="T45" fmla="*/ 143974574 h 3992"/>
              <a:gd name="T46" fmla="*/ 336501270 w 4137"/>
              <a:gd name="T47" fmla="*/ 165660372 h 3992"/>
              <a:gd name="T48" fmla="*/ 335158428 w 4137"/>
              <a:gd name="T49" fmla="*/ 196721746 h 3992"/>
              <a:gd name="T50" fmla="*/ 331297357 w 4137"/>
              <a:gd name="T51" fmla="*/ 220608960 h 3992"/>
              <a:gd name="T52" fmla="*/ 328611382 w 4137"/>
              <a:gd name="T53" fmla="*/ 248001593 h 3992"/>
              <a:gd name="T54" fmla="*/ 295288608 w 4137"/>
              <a:gd name="T55" fmla="*/ 248083254 h 3992"/>
              <a:gd name="T56" fmla="*/ 282278245 w 4137"/>
              <a:gd name="T57" fmla="*/ 265855901 h 3992"/>
              <a:gd name="T58" fmla="*/ 289245092 w 4137"/>
              <a:gd name="T59" fmla="*/ 291780924 h 3992"/>
              <a:gd name="T60" fmla="*/ 292434596 w 4137"/>
              <a:gd name="T61" fmla="*/ 318521412 h 3992"/>
              <a:gd name="T62" fmla="*/ 273297280 w 4137"/>
              <a:gd name="T63" fmla="*/ 314282188 h 3992"/>
              <a:gd name="T64" fmla="*/ 261965833 w 4137"/>
              <a:gd name="T65" fmla="*/ 308982802 h 3992"/>
              <a:gd name="T66" fmla="*/ 246101749 w 4137"/>
              <a:gd name="T67" fmla="*/ 312407131 h 3992"/>
              <a:gd name="T68" fmla="*/ 236029416 w 4137"/>
              <a:gd name="T69" fmla="*/ 325369499 h 3992"/>
              <a:gd name="T70" fmla="*/ 217227593 w 4137"/>
              <a:gd name="T71" fmla="*/ 301645606 h 3992"/>
              <a:gd name="T72" fmla="*/ 208162319 w 4137"/>
              <a:gd name="T73" fmla="*/ 308493693 h 3992"/>
              <a:gd name="T74" fmla="*/ 194900482 w 4137"/>
              <a:gd name="T75" fmla="*/ 304662202 h 3992"/>
              <a:gd name="T76" fmla="*/ 182813740 w 4137"/>
              <a:gd name="T77" fmla="*/ 296101808 h 3992"/>
              <a:gd name="T78" fmla="*/ 176098659 w 4137"/>
              <a:gd name="T79" fmla="*/ 282487010 h 3992"/>
              <a:gd name="T80" fmla="*/ 151253610 w 4137"/>
              <a:gd name="T81" fmla="*/ 282079277 h 3992"/>
              <a:gd name="T82" fmla="*/ 134130412 w 4137"/>
              <a:gd name="T83" fmla="*/ 274742082 h 3992"/>
              <a:gd name="T84" fmla="*/ 116084173 w 4137"/>
              <a:gd name="T85" fmla="*/ 276617140 h 3992"/>
              <a:gd name="T86" fmla="*/ 95183923 w 4137"/>
              <a:gd name="T87" fmla="*/ 262024125 h 3992"/>
              <a:gd name="T88" fmla="*/ 81754049 w 4137"/>
              <a:gd name="T89" fmla="*/ 252159442 h 3992"/>
              <a:gd name="T90" fmla="*/ 72940830 w 4137"/>
              <a:gd name="T91" fmla="*/ 241642614 h 3992"/>
              <a:gd name="T92" fmla="*/ 80662971 w 4137"/>
              <a:gd name="T93" fmla="*/ 231288823 h 3992"/>
              <a:gd name="T94" fmla="*/ 71765734 w 4137"/>
              <a:gd name="T95" fmla="*/ 233163881 h 3992"/>
              <a:gd name="T96" fmla="*/ 59175173 w 4137"/>
              <a:gd name="T97" fmla="*/ 225581989 h 3992"/>
              <a:gd name="T98" fmla="*/ 67400844 w 4137"/>
              <a:gd name="T99" fmla="*/ 196477334 h 3992"/>
              <a:gd name="T100" fmla="*/ 91826382 w 4137"/>
              <a:gd name="T101" fmla="*/ 177400113 h 3992"/>
              <a:gd name="T102" fmla="*/ 97618133 w 4137"/>
              <a:gd name="T103" fmla="*/ 155632939 h 3992"/>
              <a:gd name="T104" fmla="*/ 104249196 w 4137"/>
              <a:gd name="T105" fmla="*/ 127995609 h 3992"/>
              <a:gd name="T106" fmla="*/ 109285363 w 4137"/>
              <a:gd name="T107" fmla="*/ 99543099 h 3992"/>
              <a:gd name="T108" fmla="*/ 114237511 w 4137"/>
              <a:gd name="T109" fmla="*/ 75492848 h 3992"/>
              <a:gd name="T110" fmla="*/ 91406870 w 4137"/>
              <a:gd name="T111" fmla="*/ 63100963 h 3992"/>
              <a:gd name="T112" fmla="*/ 76550136 w 4137"/>
              <a:gd name="T113" fmla="*/ 74677668 h 3992"/>
              <a:gd name="T114" fmla="*/ 56153415 w 4137"/>
              <a:gd name="T115" fmla="*/ 78183372 h 3992"/>
              <a:gd name="T116" fmla="*/ 42388048 w 4137"/>
              <a:gd name="T117" fmla="*/ 68481725 h 3992"/>
              <a:gd name="T118" fmla="*/ 36008750 w 4137"/>
              <a:gd name="T119" fmla="*/ 48263251 h 3992"/>
              <a:gd name="T120" fmla="*/ 21991328 w 4137"/>
              <a:gd name="T121" fmla="*/ 42230345 h 3992"/>
              <a:gd name="T122" fmla="*/ 0 w 4137"/>
              <a:gd name="T123" fmla="*/ 40436948 h 3992"/>
              <a:gd name="T124" fmla="*/ 7302340 w 4137"/>
              <a:gd name="T125" fmla="*/ 17609611 h 3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solidFill>
            <a:schemeClr val="accent1"/>
          </a:solidFill>
          <a:ln w="3175" cmpd="sng">
            <a:solidFill>
              <a:schemeClr val="bg1"/>
            </a:solidFill>
            <a:bevel/>
            <a:headEnd/>
            <a:tailEnd/>
          </a:ln>
        </p:spPr>
        <p:txBody>
          <a:bodyPr/>
          <a:lstStyle/>
          <a:p>
            <a:endParaRPr lang="zh-CN" altLang="en-US"/>
          </a:p>
        </p:txBody>
      </p:sp>
      <p:sp>
        <p:nvSpPr>
          <p:cNvPr id="69" name="稻壳儿小白白(http://dwz.cn/Wu2UP)">
            <a:extLst>
              <a:ext uri="{FF2B5EF4-FFF2-40B4-BE49-F238E27FC236}">
                <a16:creationId xmlns:a16="http://schemas.microsoft.com/office/drawing/2014/main" id="{2CB9F787-6270-4327-82B7-90A78A362834}"/>
              </a:ext>
            </a:extLst>
          </p:cNvPr>
          <p:cNvSpPr>
            <a:spLocks/>
          </p:cNvSpPr>
          <p:nvPr/>
        </p:nvSpPr>
        <p:spPr bwMode="auto">
          <a:xfrm>
            <a:off x="3762429" y="4282788"/>
            <a:ext cx="835025" cy="522288"/>
          </a:xfrm>
          <a:custGeom>
            <a:avLst/>
            <a:gdLst>
              <a:gd name="T0" fmla="*/ 235156603 w 2869"/>
              <a:gd name="T1" fmla="*/ 100527635 h 1815"/>
              <a:gd name="T2" fmla="*/ 231598797 w 2869"/>
              <a:gd name="T3" fmla="*/ 89100318 h 1815"/>
              <a:gd name="T4" fmla="*/ 235156603 w 2869"/>
              <a:gd name="T5" fmla="*/ 79163322 h 1815"/>
              <a:gd name="T6" fmla="*/ 229227023 w 2869"/>
              <a:gd name="T7" fmla="*/ 70386006 h 1815"/>
              <a:gd name="T8" fmla="*/ 217706356 w 2869"/>
              <a:gd name="T9" fmla="*/ 63181597 h 1815"/>
              <a:gd name="T10" fmla="*/ 211268310 w 2869"/>
              <a:gd name="T11" fmla="*/ 59952332 h 1815"/>
              <a:gd name="T12" fmla="*/ 203474841 w 2869"/>
              <a:gd name="T13" fmla="*/ 60863098 h 1815"/>
              <a:gd name="T14" fmla="*/ 192038869 w 2869"/>
              <a:gd name="T15" fmla="*/ 54569744 h 1815"/>
              <a:gd name="T16" fmla="*/ 178061732 w 2869"/>
              <a:gd name="T17" fmla="*/ 49352907 h 1815"/>
              <a:gd name="T18" fmla="*/ 170692033 w 2869"/>
              <a:gd name="T19" fmla="*/ 49021693 h 1815"/>
              <a:gd name="T20" fmla="*/ 166964544 w 2869"/>
              <a:gd name="T21" fmla="*/ 37842715 h 1815"/>
              <a:gd name="T22" fmla="*/ 164253987 w 2869"/>
              <a:gd name="T23" fmla="*/ 28237220 h 1815"/>
              <a:gd name="T24" fmla="*/ 151970766 w 2869"/>
              <a:gd name="T25" fmla="*/ 31218147 h 1815"/>
              <a:gd name="T26" fmla="*/ 140789173 w 2869"/>
              <a:gd name="T27" fmla="*/ 30141629 h 1815"/>
              <a:gd name="T28" fmla="*/ 116053631 w 2869"/>
              <a:gd name="T29" fmla="*/ 29479201 h 1815"/>
              <a:gd name="T30" fmla="*/ 100551388 w 2869"/>
              <a:gd name="T31" fmla="*/ 23931150 h 1815"/>
              <a:gd name="T32" fmla="*/ 89115707 w 2869"/>
              <a:gd name="T33" fmla="*/ 12089744 h 1815"/>
              <a:gd name="T34" fmla="*/ 80051510 w 2869"/>
              <a:gd name="T35" fmla="*/ 331214 h 1815"/>
              <a:gd name="T36" fmla="*/ 69801570 w 2869"/>
              <a:gd name="T37" fmla="*/ 3560767 h 1815"/>
              <a:gd name="T38" fmla="*/ 57179567 w 2869"/>
              <a:gd name="T39" fmla="*/ 2484249 h 1815"/>
              <a:gd name="T40" fmla="*/ 36849080 w 2869"/>
              <a:gd name="T41" fmla="*/ 579553 h 1815"/>
              <a:gd name="T42" fmla="*/ 43964692 w 2869"/>
              <a:gd name="T43" fmla="*/ 8363514 h 1815"/>
              <a:gd name="T44" fmla="*/ 55570055 w 2869"/>
              <a:gd name="T45" fmla="*/ 16147476 h 1815"/>
              <a:gd name="T46" fmla="*/ 49386388 w 2869"/>
              <a:gd name="T47" fmla="*/ 25256006 h 1815"/>
              <a:gd name="T48" fmla="*/ 37611633 w 2869"/>
              <a:gd name="T49" fmla="*/ 28237220 h 1815"/>
              <a:gd name="T50" fmla="*/ 38204504 w 2869"/>
              <a:gd name="T51" fmla="*/ 43887731 h 1815"/>
              <a:gd name="T52" fmla="*/ 42185789 w 2869"/>
              <a:gd name="T53" fmla="*/ 58378849 h 1815"/>
              <a:gd name="T54" fmla="*/ 54977184 w 2869"/>
              <a:gd name="T55" fmla="*/ 66576900 h 1815"/>
              <a:gd name="T56" fmla="*/ 53452369 w 2869"/>
              <a:gd name="T57" fmla="*/ 87361373 h 1815"/>
              <a:gd name="T58" fmla="*/ 38373895 w 2869"/>
              <a:gd name="T59" fmla="*/ 92826548 h 1815"/>
              <a:gd name="T60" fmla="*/ 29733468 w 2869"/>
              <a:gd name="T61" fmla="*/ 95559136 h 1815"/>
              <a:gd name="T62" fmla="*/ 19737616 w 2869"/>
              <a:gd name="T63" fmla="*/ 93985941 h 1815"/>
              <a:gd name="T64" fmla="*/ 8809819 w 2869"/>
              <a:gd name="T65" fmla="*/ 96387315 h 1815"/>
              <a:gd name="T66" fmla="*/ 3727198 w 2869"/>
              <a:gd name="T67" fmla="*/ 106324024 h 1815"/>
              <a:gd name="T68" fmla="*/ 4574447 w 2869"/>
              <a:gd name="T69" fmla="*/ 121063769 h 1815"/>
              <a:gd name="T70" fmla="*/ 4574447 w 2869"/>
              <a:gd name="T71" fmla="*/ 127936676 h 1815"/>
              <a:gd name="T72" fmla="*/ 14316211 w 2869"/>
              <a:gd name="T73" fmla="*/ 130835014 h 1815"/>
              <a:gd name="T74" fmla="*/ 18043409 w 2869"/>
              <a:gd name="T75" fmla="*/ 142262331 h 1815"/>
              <a:gd name="T76" fmla="*/ 26599141 w 2869"/>
              <a:gd name="T77" fmla="*/ 149632203 h 1815"/>
              <a:gd name="T78" fmla="*/ 30411034 w 2869"/>
              <a:gd name="T79" fmla="*/ 141268688 h 1815"/>
              <a:gd name="T80" fmla="*/ 41084743 w 2869"/>
              <a:gd name="T81" fmla="*/ 131331979 h 1815"/>
              <a:gd name="T82" fmla="*/ 56925479 w 2869"/>
              <a:gd name="T83" fmla="*/ 126197730 h 1815"/>
              <a:gd name="T84" fmla="*/ 70733224 w 2869"/>
              <a:gd name="T85" fmla="*/ 126528944 h 1815"/>
              <a:gd name="T86" fmla="*/ 65735298 w 2869"/>
              <a:gd name="T87" fmla="*/ 116095270 h 1815"/>
              <a:gd name="T88" fmla="*/ 75477063 w 2869"/>
              <a:gd name="T89" fmla="*/ 112783130 h 1815"/>
              <a:gd name="T90" fmla="*/ 92588818 w 2869"/>
              <a:gd name="T91" fmla="*/ 118331181 h 1815"/>
              <a:gd name="T92" fmla="*/ 108260162 w 2869"/>
              <a:gd name="T93" fmla="*/ 121809072 h 1815"/>
              <a:gd name="T94" fmla="*/ 119018276 w 2869"/>
              <a:gd name="T95" fmla="*/ 130338050 h 1815"/>
              <a:gd name="T96" fmla="*/ 127404907 w 2869"/>
              <a:gd name="T97" fmla="*/ 131580318 h 1815"/>
              <a:gd name="T98" fmla="*/ 140111316 w 2869"/>
              <a:gd name="T99" fmla="*/ 125121213 h 1815"/>
              <a:gd name="T100" fmla="*/ 146718753 w 2869"/>
              <a:gd name="T101" fmla="*/ 127771213 h 1815"/>
              <a:gd name="T102" fmla="*/ 148328264 w 2869"/>
              <a:gd name="T103" fmla="*/ 136300190 h 1815"/>
              <a:gd name="T104" fmla="*/ 162559780 w 2869"/>
              <a:gd name="T105" fmla="*/ 122388625 h 1815"/>
              <a:gd name="T106" fmla="*/ 166879848 w 2869"/>
              <a:gd name="T107" fmla="*/ 132325622 h 1815"/>
              <a:gd name="T108" fmla="*/ 167896489 w 2869"/>
              <a:gd name="T109" fmla="*/ 143504599 h 1815"/>
              <a:gd name="T110" fmla="*/ 173148502 w 2869"/>
              <a:gd name="T111" fmla="*/ 148721436 h 1815"/>
              <a:gd name="T112" fmla="*/ 184838561 w 2869"/>
              <a:gd name="T113" fmla="*/ 142924759 h 1815"/>
              <a:gd name="T114" fmla="*/ 199070076 w 2869"/>
              <a:gd name="T115" fmla="*/ 136134727 h 1815"/>
              <a:gd name="T116" fmla="*/ 206355080 w 2869"/>
              <a:gd name="T117" fmla="*/ 131497443 h 1815"/>
              <a:gd name="T118" fmla="*/ 213470692 w 2869"/>
              <a:gd name="T119" fmla="*/ 130255462 h 1815"/>
              <a:gd name="T120" fmla="*/ 219569955 w 2869"/>
              <a:gd name="T121" fmla="*/ 125783641 h 1815"/>
              <a:gd name="T122" fmla="*/ 234817820 w 2869"/>
              <a:gd name="T123" fmla="*/ 121394983 h 18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solidFill>
            <a:schemeClr val="accent2"/>
          </a:solidFill>
          <a:ln w="3175" cmpd="sng">
            <a:solidFill>
              <a:schemeClr val="bg1"/>
            </a:solidFill>
            <a:bevel/>
            <a:headEnd/>
            <a:tailEnd/>
          </a:ln>
        </p:spPr>
        <p:txBody>
          <a:bodyPr/>
          <a:lstStyle/>
          <a:p>
            <a:endParaRPr lang="zh-CN" altLang="en-US"/>
          </a:p>
        </p:txBody>
      </p:sp>
      <p:sp>
        <p:nvSpPr>
          <p:cNvPr id="70" name="稻壳儿小白白(http://dwz.cn/Wu2UP)">
            <a:extLst>
              <a:ext uri="{FF2B5EF4-FFF2-40B4-BE49-F238E27FC236}">
                <a16:creationId xmlns:a16="http://schemas.microsoft.com/office/drawing/2014/main" id="{6AF98F22-8A34-4926-AF30-F3F03C1EF3E5}"/>
              </a:ext>
            </a:extLst>
          </p:cNvPr>
          <p:cNvSpPr>
            <a:spLocks/>
          </p:cNvSpPr>
          <p:nvPr/>
        </p:nvSpPr>
        <p:spPr bwMode="auto">
          <a:xfrm>
            <a:off x="4422829" y="3620801"/>
            <a:ext cx="752475" cy="481012"/>
          </a:xfrm>
          <a:custGeom>
            <a:avLst/>
            <a:gdLst>
              <a:gd name="T0" fmla="*/ 69284583 w 2606"/>
              <a:gd name="T1" fmla="*/ 12677876 h 1671"/>
              <a:gd name="T2" fmla="*/ 51192266 w 2606"/>
              <a:gd name="T3" fmla="*/ 16323895 h 1671"/>
              <a:gd name="T4" fmla="*/ 36018027 w 2606"/>
              <a:gd name="T5" fmla="*/ 28339120 h 1671"/>
              <a:gd name="T6" fmla="*/ 30598533 w 2606"/>
              <a:gd name="T7" fmla="*/ 34056571 h 1671"/>
              <a:gd name="T8" fmla="*/ 21010396 w 2606"/>
              <a:gd name="T9" fmla="*/ 55103652 h 1671"/>
              <a:gd name="T10" fmla="*/ 12756270 w 2606"/>
              <a:gd name="T11" fmla="*/ 73167654 h 1671"/>
              <a:gd name="T12" fmla="*/ 13089773 w 2606"/>
              <a:gd name="T13" fmla="*/ 89077320 h 1671"/>
              <a:gd name="T14" fmla="*/ 19759832 w 2606"/>
              <a:gd name="T15" fmla="*/ 88663091 h 1671"/>
              <a:gd name="T16" fmla="*/ 33350004 w 2606"/>
              <a:gd name="T17" fmla="*/ 84851265 h 1671"/>
              <a:gd name="T18" fmla="*/ 23845315 w 2606"/>
              <a:gd name="T19" fmla="*/ 92557532 h 1671"/>
              <a:gd name="T20" fmla="*/ 13673620 w 2606"/>
              <a:gd name="T21" fmla="*/ 103661109 h 1671"/>
              <a:gd name="T22" fmla="*/ 2251073 w 2606"/>
              <a:gd name="T23" fmla="*/ 115427623 h 1671"/>
              <a:gd name="T24" fmla="*/ 6086501 w 2606"/>
              <a:gd name="T25" fmla="*/ 123548119 h 1671"/>
              <a:gd name="T26" fmla="*/ 17758814 w 2606"/>
              <a:gd name="T27" fmla="*/ 131420193 h 1671"/>
              <a:gd name="T28" fmla="*/ 35601076 w 2606"/>
              <a:gd name="T29" fmla="*/ 135314634 h 1671"/>
              <a:gd name="T30" fmla="*/ 45856219 w 2606"/>
              <a:gd name="T31" fmla="*/ 129597183 h 1671"/>
              <a:gd name="T32" fmla="*/ 54860798 w 2606"/>
              <a:gd name="T33" fmla="*/ 118162282 h 1671"/>
              <a:gd name="T34" fmla="*/ 58445882 w 2606"/>
              <a:gd name="T35" fmla="*/ 119073643 h 1671"/>
              <a:gd name="T36" fmla="*/ 67617069 w 2606"/>
              <a:gd name="T37" fmla="*/ 132746070 h 1671"/>
              <a:gd name="T38" fmla="*/ 83708368 w 2606"/>
              <a:gd name="T39" fmla="*/ 137303450 h 1671"/>
              <a:gd name="T40" fmla="*/ 88627464 w 2606"/>
              <a:gd name="T41" fmla="*/ 130840158 h 1671"/>
              <a:gd name="T42" fmla="*/ 98966055 w 2606"/>
              <a:gd name="T43" fmla="*/ 136889222 h 1671"/>
              <a:gd name="T44" fmla="*/ 106303119 w 2606"/>
              <a:gd name="T45" fmla="*/ 132746070 h 1671"/>
              <a:gd name="T46" fmla="*/ 114890747 w 2606"/>
              <a:gd name="T47" fmla="*/ 124211058 h 1671"/>
              <a:gd name="T48" fmla="*/ 124145093 w 2606"/>
              <a:gd name="T49" fmla="*/ 111284472 h 1671"/>
              <a:gd name="T50" fmla="*/ 135317585 w 2606"/>
              <a:gd name="T51" fmla="*/ 100097993 h 1671"/>
              <a:gd name="T52" fmla="*/ 139652834 w 2606"/>
              <a:gd name="T53" fmla="*/ 89906065 h 1671"/>
              <a:gd name="T54" fmla="*/ 145155777 w 2606"/>
              <a:gd name="T55" fmla="*/ 85017072 h 1671"/>
              <a:gd name="T56" fmla="*/ 147906960 w 2606"/>
              <a:gd name="T57" fmla="*/ 79879656 h 1671"/>
              <a:gd name="T58" fmla="*/ 152075890 w 2606"/>
              <a:gd name="T59" fmla="*/ 75653602 h 1671"/>
              <a:gd name="T60" fmla="*/ 147906960 w 2606"/>
              <a:gd name="T61" fmla="*/ 68196045 h 1671"/>
              <a:gd name="T62" fmla="*/ 153993460 w 2606"/>
              <a:gd name="T63" fmla="*/ 66290132 h 1671"/>
              <a:gd name="T64" fmla="*/ 157245041 w 2606"/>
              <a:gd name="T65" fmla="*/ 72836328 h 1671"/>
              <a:gd name="T66" fmla="*/ 165249112 w 2606"/>
              <a:gd name="T67" fmla="*/ 66290132 h 1671"/>
              <a:gd name="T68" fmla="*/ 167250129 w 2606"/>
              <a:gd name="T69" fmla="*/ 55932398 h 1671"/>
              <a:gd name="T70" fmla="*/ 170084760 w 2606"/>
              <a:gd name="T71" fmla="*/ 56429530 h 1671"/>
              <a:gd name="T72" fmla="*/ 165916118 w 2606"/>
              <a:gd name="T73" fmla="*/ 53114836 h 1671"/>
              <a:gd name="T74" fmla="*/ 171668826 w 2606"/>
              <a:gd name="T75" fmla="*/ 52037669 h 1671"/>
              <a:gd name="T76" fmla="*/ 183758380 w 2606"/>
              <a:gd name="T77" fmla="*/ 41016996 h 1671"/>
              <a:gd name="T78" fmla="*/ 186843065 w 2606"/>
              <a:gd name="T79" fmla="*/ 44000076 h 1671"/>
              <a:gd name="T80" fmla="*/ 197848662 w 2606"/>
              <a:gd name="T81" fmla="*/ 32896500 h 1671"/>
              <a:gd name="T82" fmla="*/ 203434764 w 2606"/>
              <a:gd name="T83" fmla="*/ 31570622 h 1671"/>
              <a:gd name="T84" fmla="*/ 211438834 w 2606"/>
              <a:gd name="T85" fmla="*/ 37951012 h 1671"/>
              <a:gd name="T86" fmla="*/ 211855496 w 2606"/>
              <a:gd name="T87" fmla="*/ 31156394 h 1671"/>
              <a:gd name="T88" fmla="*/ 215023918 w 2606"/>
              <a:gd name="T89" fmla="*/ 24361487 h 1671"/>
              <a:gd name="T90" fmla="*/ 216107875 w 2606"/>
              <a:gd name="T91" fmla="*/ 15495437 h 1671"/>
              <a:gd name="T92" fmla="*/ 202434255 w 2606"/>
              <a:gd name="T93" fmla="*/ 13423718 h 1671"/>
              <a:gd name="T94" fmla="*/ 195680748 w 2606"/>
              <a:gd name="T95" fmla="*/ 18229808 h 1671"/>
              <a:gd name="T96" fmla="*/ 182424368 w 2606"/>
              <a:gd name="T97" fmla="*/ 17566869 h 1671"/>
              <a:gd name="T98" fmla="*/ 172586176 w 2606"/>
              <a:gd name="T99" fmla="*/ 11435190 h 1671"/>
              <a:gd name="T100" fmla="*/ 164665554 w 2606"/>
              <a:gd name="T101" fmla="*/ 6712003 h 1671"/>
              <a:gd name="T102" fmla="*/ 146823292 w 2606"/>
              <a:gd name="T103" fmla="*/ 13175296 h 1671"/>
              <a:gd name="T104" fmla="*/ 144572219 w 2606"/>
              <a:gd name="T105" fmla="*/ 21875827 h 1671"/>
              <a:gd name="T106" fmla="*/ 138819221 w 2606"/>
              <a:gd name="T107" fmla="*/ 31156394 h 1671"/>
              <a:gd name="T108" fmla="*/ 118975942 w 2606"/>
              <a:gd name="T109" fmla="*/ 36459616 h 1671"/>
              <a:gd name="T110" fmla="*/ 112055828 w 2606"/>
              <a:gd name="T111" fmla="*/ 18726940 h 1671"/>
              <a:gd name="T112" fmla="*/ 114140294 w 2606"/>
              <a:gd name="T113" fmla="*/ 11766515 h 1671"/>
              <a:gd name="T114" fmla="*/ 104302102 w 2606"/>
              <a:gd name="T115" fmla="*/ 331325 h 1671"/>
              <a:gd name="T116" fmla="*/ 95464130 w 2606"/>
              <a:gd name="T117" fmla="*/ 3480212 h 1671"/>
              <a:gd name="T118" fmla="*/ 85292435 w 2606"/>
              <a:gd name="T119" fmla="*/ 9529277 h 1671"/>
              <a:gd name="T120" fmla="*/ 80123284 w 2606"/>
              <a:gd name="T121" fmla="*/ 4226055 h 16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solidFill>
            <a:schemeClr val="accent1"/>
          </a:solidFill>
          <a:ln w="3175" cmpd="sng">
            <a:solidFill>
              <a:schemeClr val="bg1"/>
            </a:solidFill>
            <a:bevel/>
            <a:headEnd/>
            <a:tailEnd/>
          </a:ln>
        </p:spPr>
        <p:txBody>
          <a:bodyPr/>
          <a:lstStyle/>
          <a:p>
            <a:endParaRPr lang="zh-CN" altLang="en-US"/>
          </a:p>
        </p:txBody>
      </p:sp>
      <p:sp>
        <p:nvSpPr>
          <p:cNvPr id="71" name="稻壳儿小白白(http://dwz.cn/Wu2UP)">
            <a:extLst>
              <a:ext uri="{FF2B5EF4-FFF2-40B4-BE49-F238E27FC236}">
                <a16:creationId xmlns:a16="http://schemas.microsoft.com/office/drawing/2014/main" id="{CEA30869-A29F-4EDD-94C9-83AC7D1B5AD6}"/>
              </a:ext>
            </a:extLst>
          </p:cNvPr>
          <p:cNvSpPr>
            <a:spLocks/>
          </p:cNvSpPr>
          <p:nvPr/>
        </p:nvSpPr>
        <p:spPr bwMode="auto">
          <a:xfrm>
            <a:off x="4454579" y="4081176"/>
            <a:ext cx="512762" cy="646112"/>
          </a:xfrm>
          <a:custGeom>
            <a:avLst/>
            <a:gdLst>
              <a:gd name="T0" fmla="*/ 138546901 w 1769"/>
              <a:gd name="T1" fmla="*/ 115108513 h 2242"/>
              <a:gd name="T2" fmla="*/ 122751281 w 1769"/>
              <a:gd name="T3" fmla="*/ 117932155 h 2242"/>
              <a:gd name="T4" fmla="*/ 123759413 w 1769"/>
              <a:gd name="T5" fmla="*/ 110042499 h 2242"/>
              <a:gd name="T6" fmla="*/ 120902845 w 1769"/>
              <a:gd name="T7" fmla="*/ 103730659 h 2242"/>
              <a:gd name="T8" fmla="*/ 116954085 w 1769"/>
              <a:gd name="T9" fmla="*/ 101571285 h 2242"/>
              <a:gd name="T10" fmla="*/ 108215971 w 1769"/>
              <a:gd name="T11" fmla="*/ 95176447 h 2242"/>
              <a:gd name="T12" fmla="*/ 114265345 w 1769"/>
              <a:gd name="T13" fmla="*/ 83466028 h 2242"/>
              <a:gd name="T14" fmla="*/ 112921265 w 1769"/>
              <a:gd name="T15" fmla="*/ 72918725 h 2242"/>
              <a:gd name="T16" fmla="*/ 123591584 w 1769"/>
              <a:gd name="T17" fmla="*/ 69762805 h 2242"/>
              <a:gd name="T18" fmla="*/ 130480972 w 1769"/>
              <a:gd name="T19" fmla="*/ 63699957 h 2242"/>
              <a:gd name="T20" fmla="*/ 119642534 w 1769"/>
              <a:gd name="T21" fmla="*/ 55893299 h 2242"/>
              <a:gd name="T22" fmla="*/ 115189708 w 1769"/>
              <a:gd name="T23" fmla="*/ 64281516 h 2242"/>
              <a:gd name="T24" fmla="*/ 101242524 w 1769"/>
              <a:gd name="T25" fmla="*/ 57471115 h 2242"/>
              <a:gd name="T26" fmla="*/ 95529387 w 1769"/>
              <a:gd name="T27" fmla="*/ 50162729 h 2242"/>
              <a:gd name="T28" fmla="*/ 91328449 w 1769"/>
              <a:gd name="T29" fmla="*/ 43601609 h 2242"/>
              <a:gd name="T30" fmla="*/ 94941261 w 1769"/>
              <a:gd name="T31" fmla="*/ 34383130 h 2242"/>
              <a:gd name="T32" fmla="*/ 83766586 w 1769"/>
              <a:gd name="T33" fmla="*/ 30230664 h 2242"/>
              <a:gd name="T34" fmla="*/ 79817826 w 1769"/>
              <a:gd name="T35" fmla="*/ 22423718 h 2242"/>
              <a:gd name="T36" fmla="*/ 73348445 w 1769"/>
              <a:gd name="T37" fmla="*/ 20513624 h 2242"/>
              <a:gd name="T38" fmla="*/ 61333756 w 1769"/>
              <a:gd name="T39" fmla="*/ 17274706 h 2242"/>
              <a:gd name="T40" fmla="*/ 54444078 w 1769"/>
              <a:gd name="T41" fmla="*/ 8221934 h 2242"/>
              <a:gd name="T42" fmla="*/ 40496893 w 1769"/>
              <a:gd name="T43" fmla="*/ 0 h 2242"/>
              <a:gd name="T44" fmla="*/ 38312510 w 1769"/>
              <a:gd name="T45" fmla="*/ 11377854 h 2242"/>
              <a:gd name="T46" fmla="*/ 46462208 w 1769"/>
              <a:gd name="T47" fmla="*/ 19267798 h 2242"/>
              <a:gd name="T48" fmla="*/ 43605640 w 1769"/>
              <a:gd name="T49" fmla="*/ 29649106 h 2242"/>
              <a:gd name="T50" fmla="*/ 32851261 w 1769"/>
              <a:gd name="T51" fmla="*/ 30811934 h 2242"/>
              <a:gd name="T52" fmla="*/ 23861259 w 1769"/>
              <a:gd name="T53" fmla="*/ 22589712 h 2242"/>
              <a:gd name="T54" fmla="*/ 19324374 w 1769"/>
              <a:gd name="T55" fmla="*/ 30230664 h 2242"/>
              <a:gd name="T56" fmla="*/ 19744381 w 1769"/>
              <a:gd name="T57" fmla="*/ 40528975 h 2242"/>
              <a:gd name="T58" fmla="*/ 12350637 w 1769"/>
              <a:gd name="T59" fmla="*/ 51242272 h 2242"/>
              <a:gd name="T60" fmla="*/ 1008132 w 1769"/>
              <a:gd name="T61" fmla="*/ 57637398 h 2242"/>
              <a:gd name="T62" fmla="*/ 3108746 w 1769"/>
              <a:gd name="T63" fmla="*/ 66108612 h 2242"/>
              <a:gd name="T64" fmla="*/ 8905943 w 1769"/>
              <a:gd name="T65" fmla="*/ 74911816 h 2242"/>
              <a:gd name="T66" fmla="*/ 16215627 w 1769"/>
              <a:gd name="T67" fmla="*/ 78151022 h 2242"/>
              <a:gd name="T68" fmla="*/ 26129702 w 1769"/>
              <a:gd name="T69" fmla="*/ 79645840 h 2242"/>
              <a:gd name="T70" fmla="*/ 30750937 w 1769"/>
              <a:gd name="T71" fmla="*/ 78400014 h 2242"/>
              <a:gd name="T72" fmla="*/ 32179076 w 1769"/>
              <a:gd name="T73" fmla="*/ 100574739 h 2242"/>
              <a:gd name="T74" fmla="*/ 19492202 w 1769"/>
              <a:gd name="T75" fmla="*/ 110374777 h 2242"/>
              <a:gd name="T76" fmla="*/ 21928764 w 1769"/>
              <a:gd name="T77" fmla="*/ 125739101 h 2242"/>
              <a:gd name="T78" fmla="*/ 32851261 w 1769"/>
              <a:gd name="T79" fmla="*/ 128064470 h 2242"/>
              <a:gd name="T80" fmla="*/ 34111572 w 1769"/>
              <a:gd name="T81" fmla="*/ 137615228 h 2242"/>
              <a:gd name="T82" fmla="*/ 31170944 w 1769"/>
              <a:gd name="T83" fmla="*/ 146418720 h 2242"/>
              <a:gd name="T84" fmla="*/ 34867816 w 1769"/>
              <a:gd name="T85" fmla="*/ 155969477 h 2242"/>
              <a:gd name="T86" fmla="*/ 41589375 w 1769"/>
              <a:gd name="T87" fmla="*/ 169922269 h 2242"/>
              <a:gd name="T88" fmla="*/ 48730941 w 1769"/>
              <a:gd name="T89" fmla="*/ 176234109 h 2242"/>
              <a:gd name="T90" fmla="*/ 63014073 w 1769"/>
              <a:gd name="T91" fmla="*/ 166683063 h 2242"/>
              <a:gd name="T92" fmla="*/ 62173769 w 1769"/>
              <a:gd name="T93" fmla="*/ 176317106 h 2242"/>
              <a:gd name="T94" fmla="*/ 67550959 w 1769"/>
              <a:gd name="T95" fmla="*/ 182794941 h 2242"/>
              <a:gd name="T96" fmla="*/ 73264385 w 1769"/>
              <a:gd name="T97" fmla="*/ 173991737 h 2242"/>
              <a:gd name="T98" fmla="*/ 81245965 w 1769"/>
              <a:gd name="T99" fmla="*/ 173078189 h 2242"/>
              <a:gd name="T100" fmla="*/ 92672528 w 1769"/>
              <a:gd name="T101" fmla="*/ 181964678 h 2242"/>
              <a:gd name="T102" fmla="*/ 106115647 w 1769"/>
              <a:gd name="T103" fmla="*/ 181715398 h 2242"/>
              <a:gd name="T104" fmla="*/ 114181286 w 1769"/>
              <a:gd name="T105" fmla="*/ 181798395 h 2242"/>
              <a:gd name="T106" fmla="*/ 119894712 w 1769"/>
              <a:gd name="T107" fmla="*/ 177479935 h 2242"/>
              <a:gd name="T108" fmla="*/ 127960351 w 1769"/>
              <a:gd name="T109" fmla="*/ 165935798 h 2242"/>
              <a:gd name="T110" fmla="*/ 129304721 w 1769"/>
              <a:gd name="T111" fmla="*/ 156384753 h 2242"/>
              <a:gd name="T112" fmla="*/ 133337830 w 1769"/>
              <a:gd name="T113" fmla="*/ 150903463 h 2242"/>
              <a:gd name="T114" fmla="*/ 143083787 w 1769"/>
              <a:gd name="T115" fmla="*/ 147664546 h 2242"/>
              <a:gd name="T116" fmla="*/ 140395337 w 1769"/>
              <a:gd name="T117" fmla="*/ 138944051 h 2242"/>
              <a:gd name="T118" fmla="*/ 145268460 w 1769"/>
              <a:gd name="T119" fmla="*/ 133878038 h 2242"/>
              <a:gd name="T120" fmla="*/ 148376917 w 1769"/>
              <a:gd name="T121" fmla="*/ 119925534 h 22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solidFill>
            <a:schemeClr val="accent1"/>
          </a:solidFill>
          <a:ln w="3175" cmpd="sng">
            <a:solidFill>
              <a:schemeClr val="bg1"/>
            </a:solidFill>
            <a:bevel/>
            <a:headEnd/>
            <a:tailEnd/>
          </a:ln>
        </p:spPr>
        <p:txBody>
          <a:bodyPr/>
          <a:lstStyle/>
          <a:p>
            <a:endParaRPr lang="zh-CN" altLang="en-US"/>
          </a:p>
        </p:txBody>
      </p:sp>
      <p:sp>
        <p:nvSpPr>
          <p:cNvPr id="72" name="稻壳儿小白白(http://dwz.cn/Wu2UP)">
            <a:extLst>
              <a:ext uri="{FF2B5EF4-FFF2-40B4-BE49-F238E27FC236}">
                <a16:creationId xmlns:a16="http://schemas.microsoft.com/office/drawing/2014/main" id="{7FC87652-FB49-4521-B92A-60BED71E94CE}"/>
              </a:ext>
            </a:extLst>
          </p:cNvPr>
          <p:cNvSpPr>
            <a:spLocks/>
          </p:cNvSpPr>
          <p:nvPr/>
        </p:nvSpPr>
        <p:spPr bwMode="auto">
          <a:xfrm>
            <a:off x="3970391" y="3325526"/>
            <a:ext cx="419100" cy="784225"/>
          </a:xfrm>
          <a:custGeom>
            <a:avLst/>
            <a:gdLst>
              <a:gd name="T0" fmla="*/ 360558 w 1396"/>
              <a:gd name="T1" fmla="*/ 211001493 h 2738"/>
              <a:gd name="T2" fmla="*/ 9643803 w 1396"/>
              <a:gd name="T3" fmla="*/ 188194810 h 2738"/>
              <a:gd name="T4" fmla="*/ 6849703 w 1396"/>
              <a:gd name="T5" fmla="*/ 173674331 h 2738"/>
              <a:gd name="T6" fmla="*/ 5858394 w 1396"/>
              <a:gd name="T7" fmla="*/ 157922808 h 2738"/>
              <a:gd name="T8" fmla="*/ 5047213 w 1396"/>
              <a:gd name="T9" fmla="*/ 148160381 h 2738"/>
              <a:gd name="T10" fmla="*/ 4055903 w 1396"/>
              <a:gd name="T11" fmla="*/ 140859183 h 2738"/>
              <a:gd name="T12" fmla="*/ 12257474 w 1396"/>
              <a:gd name="T13" fmla="*/ 127240649 h 2738"/>
              <a:gd name="T14" fmla="*/ 14781081 w 1396"/>
              <a:gd name="T15" fmla="*/ 119939452 h 2738"/>
              <a:gd name="T16" fmla="*/ 13429213 w 1396"/>
              <a:gd name="T17" fmla="*/ 111735736 h 2738"/>
              <a:gd name="T18" fmla="*/ 6940068 w 1396"/>
              <a:gd name="T19" fmla="*/ 103613938 h 2738"/>
              <a:gd name="T20" fmla="*/ 8111506 w 1396"/>
              <a:gd name="T21" fmla="*/ 92538836 h 2738"/>
              <a:gd name="T22" fmla="*/ 14691016 w 1396"/>
              <a:gd name="T23" fmla="*/ 86057666 h 2738"/>
              <a:gd name="T24" fmla="*/ 20008723 w 1396"/>
              <a:gd name="T25" fmla="*/ 73669890 h 2738"/>
              <a:gd name="T26" fmla="*/ 22622394 w 1396"/>
              <a:gd name="T27" fmla="*/ 64974101 h 2738"/>
              <a:gd name="T28" fmla="*/ 29382032 w 1396"/>
              <a:gd name="T29" fmla="*/ 55293591 h 2738"/>
              <a:gd name="T30" fmla="*/ 23794132 w 1396"/>
              <a:gd name="T31" fmla="*/ 51847927 h 2738"/>
              <a:gd name="T32" fmla="*/ 32716819 w 1396"/>
              <a:gd name="T33" fmla="*/ 47910190 h 2738"/>
              <a:gd name="T34" fmla="*/ 34699739 w 1396"/>
              <a:gd name="T35" fmla="*/ 42085501 h 2738"/>
              <a:gd name="T36" fmla="*/ 48759703 w 1396"/>
              <a:gd name="T37" fmla="*/ 42741695 h 2738"/>
              <a:gd name="T38" fmla="*/ 56330522 w 1396"/>
              <a:gd name="T39" fmla="*/ 26416181 h 2738"/>
              <a:gd name="T40" fmla="*/ 69850100 w 1396"/>
              <a:gd name="T41" fmla="*/ 21986083 h 2738"/>
              <a:gd name="T42" fmla="*/ 79042981 w 1396"/>
              <a:gd name="T43" fmla="*/ 15505199 h 2738"/>
              <a:gd name="T44" fmla="*/ 98781510 w 1396"/>
              <a:gd name="T45" fmla="*/ 13454127 h 2738"/>
              <a:gd name="T46" fmla="*/ 109777181 w 1396"/>
              <a:gd name="T47" fmla="*/ 4922172 h 2738"/>
              <a:gd name="T48" fmla="*/ 116266326 w 1396"/>
              <a:gd name="T49" fmla="*/ 6398967 h 2738"/>
              <a:gd name="T50" fmla="*/ 122124719 w 1396"/>
              <a:gd name="T51" fmla="*/ 13454127 h 2738"/>
              <a:gd name="T52" fmla="*/ 118789932 w 1396"/>
              <a:gd name="T53" fmla="*/ 17720105 h 2738"/>
              <a:gd name="T54" fmla="*/ 111399542 w 1396"/>
              <a:gd name="T55" fmla="*/ 23791118 h 2738"/>
              <a:gd name="T56" fmla="*/ 107884326 w 1396"/>
              <a:gd name="T57" fmla="*/ 26006024 h 2738"/>
              <a:gd name="T58" fmla="*/ 112570981 w 1396"/>
              <a:gd name="T59" fmla="*/ 30190085 h 2738"/>
              <a:gd name="T60" fmla="*/ 121854526 w 1396"/>
              <a:gd name="T61" fmla="*/ 37409366 h 2738"/>
              <a:gd name="T62" fmla="*/ 125008884 w 1396"/>
              <a:gd name="T63" fmla="*/ 46269275 h 2738"/>
              <a:gd name="T64" fmla="*/ 123657016 w 1396"/>
              <a:gd name="T65" fmla="*/ 56359942 h 2738"/>
              <a:gd name="T66" fmla="*/ 118429374 w 1396"/>
              <a:gd name="T67" fmla="*/ 60297966 h 2738"/>
              <a:gd name="T68" fmla="*/ 110768490 w 1396"/>
              <a:gd name="T69" fmla="*/ 58657051 h 2738"/>
              <a:gd name="T70" fmla="*/ 105991771 w 1396"/>
              <a:gd name="T71" fmla="*/ 68993755 h 2738"/>
              <a:gd name="T72" fmla="*/ 102386490 w 1396"/>
              <a:gd name="T73" fmla="*/ 75639045 h 2738"/>
              <a:gd name="T74" fmla="*/ 98330587 w 1396"/>
              <a:gd name="T75" fmla="*/ 83514520 h 2738"/>
              <a:gd name="T76" fmla="*/ 101935868 w 1396"/>
              <a:gd name="T77" fmla="*/ 92374716 h 2738"/>
              <a:gd name="T78" fmla="*/ 107163510 w 1396"/>
              <a:gd name="T79" fmla="*/ 93933428 h 2738"/>
              <a:gd name="T80" fmla="*/ 111219113 w 1396"/>
              <a:gd name="T81" fmla="*/ 104680289 h 2738"/>
              <a:gd name="T82" fmla="*/ 112931539 w 1396"/>
              <a:gd name="T83" fmla="*/ 109602748 h 2738"/>
              <a:gd name="T84" fmla="*/ 115184952 w 1396"/>
              <a:gd name="T85" fmla="*/ 118462657 h 2738"/>
              <a:gd name="T86" fmla="*/ 106712587 w 1396"/>
              <a:gd name="T87" fmla="*/ 132491062 h 2738"/>
              <a:gd name="T88" fmla="*/ 104279345 w 1396"/>
              <a:gd name="T89" fmla="*/ 140859183 h 2738"/>
              <a:gd name="T90" fmla="*/ 98871574 w 1396"/>
              <a:gd name="T91" fmla="*/ 147340067 h 2738"/>
              <a:gd name="T92" fmla="*/ 103648293 w 1396"/>
              <a:gd name="T93" fmla="*/ 154887588 h 2738"/>
              <a:gd name="T94" fmla="*/ 105450784 w 1396"/>
              <a:gd name="T95" fmla="*/ 168013475 h 2738"/>
              <a:gd name="T96" fmla="*/ 104279345 w 1396"/>
              <a:gd name="T97" fmla="*/ 173428008 h 2738"/>
              <a:gd name="T98" fmla="*/ 103468165 w 1396"/>
              <a:gd name="T99" fmla="*/ 180401252 h 2738"/>
              <a:gd name="T100" fmla="*/ 98420952 w 1396"/>
              <a:gd name="T101" fmla="*/ 190327799 h 2738"/>
              <a:gd name="T102" fmla="*/ 93643932 w 1396"/>
              <a:gd name="T103" fmla="*/ 192707111 h 2738"/>
              <a:gd name="T104" fmla="*/ 86433671 w 1396"/>
              <a:gd name="T105" fmla="*/ 196070571 h 2738"/>
              <a:gd name="T106" fmla="*/ 80395148 w 1396"/>
              <a:gd name="T107" fmla="*/ 199352115 h 2738"/>
              <a:gd name="T108" fmla="*/ 73545145 w 1396"/>
              <a:gd name="T109" fmla="*/ 200336549 h 2738"/>
              <a:gd name="T110" fmla="*/ 59575245 w 1396"/>
              <a:gd name="T111" fmla="*/ 199352115 h 2738"/>
              <a:gd name="T112" fmla="*/ 55699771 w 1396"/>
              <a:gd name="T113" fmla="*/ 205751081 h 2738"/>
              <a:gd name="T114" fmla="*/ 48759703 w 1396"/>
              <a:gd name="T115" fmla="*/ 207145673 h 2738"/>
              <a:gd name="T116" fmla="*/ 40197574 w 1396"/>
              <a:gd name="T117" fmla="*/ 214939231 h 2738"/>
              <a:gd name="T118" fmla="*/ 23974261 w 1396"/>
              <a:gd name="T119" fmla="*/ 219533449 h 2738"/>
              <a:gd name="T120" fmla="*/ 11806852 w 1396"/>
              <a:gd name="T121" fmla="*/ 224373704 h 27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solidFill>
            <a:schemeClr val="accent2"/>
          </a:solidFill>
          <a:ln w="3175" cmpd="sng">
            <a:solidFill>
              <a:schemeClr val="bg1"/>
            </a:solidFill>
            <a:bevel/>
            <a:headEnd/>
            <a:tailEnd/>
          </a:ln>
        </p:spPr>
        <p:txBody>
          <a:bodyPr/>
          <a:lstStyle/>
          <a:p>
            <a:endParaRPr lang="zh-CN" altLang="en-US"/>
          </a:p>
        </p:txBody>
      </p:sp>
      <p:sp>
        <p:nvSpPr>
          <p:cNvPr id="73" name="稻壳儿小白白(http://dwz.cn/Wu2UP)">
            <a:extLst>
              <a:ext uri="{FF2B5EF4-FFF2-40B4-BE49-F238E27FC236}">
                <a16:creationId xmlns:a16="http://schemas.microsoft.com/office/drawing/2014/main" id="{3323D5FF-20F3-4989-A553-586B9A486D94}"/>
              </a:ext>
            </a:extLst>
          </p:cNvPr>
          <p:cNvSpPr>
            <a:spLocks/>
          </p:cNvSpPr>
          <p:nvPr/>
        </p:nvSpPr>
        <p:spPr bwMode="auto">
          <a:xfrm>
            <a:off x="4964166" y="2555588"/>
            <a:ext cx="876300" cy="647700"/>
          </a:xfrm>
          <a:custGeom>
            <a:avLst/>
            <a:gdLst>
              <a:gd name="T0" fmla="*/ 248419918 w 3070"/>
              <a:gd name="T1" fmla="*/ 86786664 h 2270"/>
              <a:gd name="T2" fmla="*/ 237257797 w 3070"/>
              <a:gd name="T3" fmla="*/ 92322930 h 2270"/>
              <a:gd name="T4" fmla="*/ 239457395 w 3070"/>
              <a:gd name="T5" fmla="*/ 101034067 h 2270"/>
              <a:gd name="T6" fmla="*/ 236116894 w 3070"/>
              <a:gd name="T7" fmla="*/ 102418204 h 2270"/>
              <a:gd name="T8" fmla="*/ 228784233 w 3070"/>
              <a:gd name="T9" fmla="*/ 93136977 h 2270"/>
              <a:gd name="T10" fmla="*/ 219821710 w 3070"/>
              <a:gd name="T11" fmla="*/ 89473335 h 2270"/>
              <a:gd name="T12" fmla="*/ 217703462 w 3070"/>
              <a:gd name="T13" fmla="*/ 110803780 h 2270"/>
              <a:gd name="T14" fmla="*/ 208659589 w 3070"/>
              <a:gd name="T15" fmla="*/ 113083284 h 2270"/>
              <a:gd name="T16" fmla="*/ 200104675 w 3070"/>
              <a:gd name="T17" fmla="*/ 130017358 h 2270"/>
              <a:gd name="T18" fmla="*/ 184461435 w 3070"/>
              <a:gd name="T19" fmla="*/ 132622424 h 2270"/>
              <a:gd name="T20" fmla="*/ 184135463 w 3070"/>
              <a:gd name="T21" fmla="*/ 144508718 h 2270"/>
              <a:gd name="T22" fmla="*/ 182668874 w 3070"/>
              <a:gd name="T23" fmla="*/ 155743888 h 2270"/>
              <a:gd name="T24" fmla="*/ 163684848 w 3070"/>
              <a:gd name="T25" fmla="*/ 157290664 h 2270"/>
              <a:gd name="T26" fmla="*/ 155944864 w 3070"/>
              <a:gd name="T27" fmla="*/ 151429121 h 2270"/>
              <a:gd name="T28" fmla="*/ 149345211 w 3070"/>
              <a:gd name="T29" fmla="*/ 150533469 h 2270"/>
              <a:gd name="T30" fmla="*/ 143397504 w 3070"/>
              <a:gd name="T31" fmla="*/ 161198549 h 2270"/>
              <a:gd name="T32" fmla="*/ 137531146 w 3070"/>
              <a:gd name="T33" fmla="*/ 174061814 h 2270"/>
              <a:gd name="T34" fmla="*/ 128079951 w 3070"/>
              <a:gd name="T35" fmla="*/ 184320012 h 2270"/>
              <a:gd name="T36" fmla="*/ 124821085 w 3070"/>
              <a:gd name="T37" fmla="*/ 180167884 h 2270"/>
              <a:gd name="T38" fmla="*/ 123272860 w 3070"/>
              <a:gd name="T39" fmla="*/ 171863628 h 2270"/>
              <a:gd name="T40" fmla="*/ 111133108 w 3070"/>
              <a:gd name="T41" fmla="*/ 157534907 h 2270"/>
              <a:gd name="T42" fmla="*/ 111866403 w 3070"/>
              <a:gd name="T43" fmla="*/ 140438194 h 2270"/>
              <a:gd name="T44" fmla="*/ 103637175 w 3070"/>
              <a:gd name="T45" fmla="*/ 135146172 h 2270"/>
              <a:gd name="T46" fmla="*/ 97282145 w 3070"/>
              <a:gd name="T47" fmla="*/ 125376744 h 2270"/>
              <a:gd name="T48" fmla="*/ 91904746 w 3070"/>
              <a:gd name="T49" fmla="*/ 113246208 h 2270"/>
              <a:gd name="T50" fmla="*/ 81883242 w 3070"/>
              <a:gd name="T51" fmla="*/ 119759159 h 2270"/>
              <a:gd name="T52" fmla="*/ 80335302 w 3070"/>
              <a:gd name="T53" fmla="*/ 112431875 h 2270"/>
              <a:gd name="T54" fmla="*/ 66321353 w 3070"/>
              <a:gd name="T55" fmla="*/ 103476495 h 2270"/>
              <a:gd name="T56" fmla="*/ 56788522 w 3070"/>
              <a:gd name="T57" fmla="*/ 103639419 h 2270"/>
              <a:gd name="T58" fmla="*/ 55159232 w 3070"/>
              <a:gd name="T59" fmla="*/ 95660725 h 2270"/>
              <a:gd name="T60" fmla="*/ 48803916 w 3070"/>
              <a:gd name="T61" fmla="*/ 79133817 h 2270"/>
              <a:gd name="T62" fmla="*/ 37723431 w 3070"/>
              <a:gd name="T63" fmla="*/ 67410447 h 2270"/>
              <a:gd name="T64" fmla="*/ 20613316 w 3070"/>
              <a:gd name="T65" fmla="*/ 70422680 h 2270"/>
              <a:gd name="T66" fmla="*/ 14828594 w 3070"/>
              <a:gd name="T67" fmla="*/ 60245801 h 2270"/>
              <a:gd name="T68" fmla="*/ 15561889 w 3070"/>
              <a:gd name="T69" fmla="*/ 43474651 h 2270"/>
              <a:gd name="T70" fmla="*/ 8310578 w 3070"/>
              <a:gd name="T71" fmla="*/ 29797339 h 2270"/>
              <a:gd name="T72" fmla="*/ 2525856 w 3070"/>
              <a:gd name="T73" fmla="*/ 23284102 h 2270"/>
              <a:gd name="T74" fmla="*/ 7740269 w 3070"/>
              <a:gd name="T75" fmla="*/ 17422559 h 2270"/>
              <a:gd name="T76" fmla="*/ 19228363 w 3070"/>
              <a:gd name="T77" fmla="*/ 18643773 h 2270"/>
              <a:gd name="T78" fmla="*/ 25990715 w 3070"/>
              <a:gd name="T79" fmla="*/ 12537703 h 2270"/>
              <a:gd name="T80" fmla="*/ 35930869 w 3070"/>
              <a:gd name="T81" fmla="*/ 3663642 h 2270"/>
              <a:gd name="T82" fmla="*/ 51085436 w 3070"/>
              <a:gd name="T83" fmla="*/ 81319 h 2270"/>
              <a:gd name="T84" fmla="*/ 56381199 w 3070"/>
              <a:gd name="T85" fmla="*/ 13107508 h 2270"/>
              <a:gd name="T86" fmla="*/ 69335882 w 3070"/>
              <a:gd name="T87" fmla="*/ 28494805 h 2270"/>
              <a:gd name="T88" fmla="*/ 82860873 w 3070"/>
              <a:gd name="T89" fmla="*/ 24423997 h 2270"/>
              <a:gd name="T90" fmla="*/ 95245247 w 3070"/>
              <a:gd name="T91" fmla="*/ 22388735 h 2270"/>
              <a:gd name="T92" fmla="*/ 105674073 w 3070"/>
              <a:gd name="T93" fmla="*/ 31507038 h 2270"/>
              <a:gd name="T94" fmla="*/ 124821085 w 3070"/>
              <a:gd name="T95" fmla="*/ 27843396 h 2270"/>
              <a:gd name="T96" fmla="*/ 137286810 w 3070"/>
              <a:gd name="T97" fmla="*/ 36798776 h 2270"/>
              <a:gd name="T98" fmla="*/ 139731030 w 3070"/>
              <a:gd name="T99" fmla="*/ 48847993 h 2270"/>
              <a:gd name="T100" fmla="*/ 150567464 w 3070"/>
              <a:gd name="T101" fmla="*/ 47464141 h 2270"/>
              <a:gd name="T102" fmla="*/ 155537256 w 3070"/>
              <a:gd name="T103" fmla="*/ 60083163 h 2270"/>
              <a:gd name="T104" fmla="*/ 165314423 w 3070"/>
              <a:gd name="T105" fmla="*/ 58861949 h 2270"/>
              <a:gd name="T106" fmla="*/ 169877177 w 3070"/>
              <a:gd name="T107" fmla="*/ 45754441 h 2270"/>
              <a:gd name="T108" fmla="*/ 182179916 w 3070"/>
              <a:gd name="T109" fmla="*/ 65293581 h 2270"/>
              <a:gd name="T110" fmla="*/ 192690378 w 3070"/>
              <a:gd name="T111" fmla="*/ 75633099 h 2270"/>
              <a:gd name="T112" fmla="*/ 199045408 w 3070"/>
              <a:gd name="T113" fmla="*/ 64968019 h 2270"/>
              <a:gd name="T114" fmla="*/ 211755754 w 3070"/>
              <a:gd name="T115" fmla="*/ 54465578 h 2270"/>
              <a:gd name="T116" fmla="*/ 221777258 w 3070"/>
              <a:gd name="T117" fmla="*/ 51453345 h 2270"/>
              <a:gd name="T118" fmla="*/ 227887952 w 3070"/>
              <a:gd name="T119" fmla="*/ 64235291 h 2270"/>
              <a:gd name="T120" fmla="*/ 241820266 w 3070"/>
              <a:gd name="T121" fmla="*/ 67003281 h 22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solidFill>
            <a:schemeClr val="accent1"/>
          </a:solidFill>
          <a:ln w="3175" cmpd="sng">
            <a:solidFill>
              <a:schemeClr val="bg1"/>
            </a:solidFill>
            <a:bevel/>
            <a:headEnd/>
            <a:tailEnd/>
          </a:ln>
        </p:spPr>
        <p:txBody>
          <a:bodyPr/>
          <a:lstStyle/>
          <a:p>
            <a:endParaRPr lang="zh-CN" altLang="en-US"/>
          </a:p>
        </p:txBody>
      </p:sp>
      <p:sp>
        <p:nvSpPr>
          <p:cNvPr id="74" name="稻壳儿小白白(http://dwz.cn/Wu2UP)">
            <a:extLst>
              <a:ext uri="{FF2B5EF4-FFF2-40B4-BE49-F238E27FC236}">
                <a16:creationId xmlns:a16="http://schemas.microsoft.com/office/drawing/2014/main" id="{29EAD2EB-7B97-4412-9042-CB3D2EC4E5BE}"/>
              </a:ext>
            </a:extLst>
          </p:cNvPr>
          <p:cNvSpPr>
            <a:spLocks/>
          </p:cNvSpPr>
          <p:nvPr/>
        </p:nvSpPr>
        <p:spPr bwMode="auto">
          <a:xfrm>
            <a:off x="3806879" y="4673313"/>
            <a:ext cx="612775" cy="674688"/>
          </a:xfrm>
          <a:custGeom>
            <a:avLst/>
            <a:gdLst>
              <a:gd name="T0" fmla="*/ 160442773 w 2092"/>
              <a:gd name="T1" fmla="*/ 165754102 h 2386"/>
              <a:gd name="T2" fmla="*/ 148345153 w 2092"/>
              <a:gd name="T3" fmla="*/ 159677385 h 2386"/>
              <a:gd name="T4" fmla="*/ 135132412 w 2092"/>
              <a:gd name="T5" fmla="*/ 168152835 h 2386"/>
              <a:gd name="T6" fmla="*/ 140623368 w 2092"/>
              <a:gd name="T7" fmla="*/ 177507981 h 2386"/>
              <a:gd name="T8" fmla="*/ 133330701 w 2092"/>
              <a:gd name="T9" fmla="*/ 181106223 h 2386"/>
              <a:gd name="T10" fmla="*/ 115570185 w 2092"/>
              <a:gd name="T11" fmla="*/ 172470725 h 2386"/>
              <a:gd name="T12" fmla="*/ 109821758 w 2092"/>
              <a:gd name="T13" fmla="*/ 184544417 h 2386"/>
              <a:gd name="T14" fmla="*/ 91889888 w 2092"/>
              <a:gd name="T15" fmla="*/ 190781181 h 2386"/>
              <a:gd name="T16" fmla="*/ 88372290 w 2092"/>
              <a:gd name="T17" fmla="*/ 179427138 h 2386"/>
              <a:gd name="T18" fmla="*/ 83996455 w 2092"/>
              <a:gd name="T19" fmla="*/ 175189271 h 2386"/>
              <a:gd name="T20" fmla="*/ 73529192 w 2092"/>
              <a:gd name="T21" fmla="*/ 181745847 h 2386"/>
              <a:gd name="T22" fmla="*/ 76960966 w 2092"/>
              <a:gd name="T23" fmla="*/ 168712719 h 2386"/>
              <a:gd name="T24" fmla="*/ 83996455 w 2092"/>
              <a:gd name="T25" fmla="*/ 152161090 h 2386"/>
              <a:gd name="T26" fmla="*/ 82623863 w 2092"/>
              <a:gd name="T27" fmla="*/ 148243318 h 2386"/>
              <a:gd name="T28" fmla="*/ 81336801 w 2092"/>
              <a:gd name="T29" fmla="*/ 138888173 h 2386"/>
              <a:gd name="T30" fmla="*/ 69839947 w 2092"/>
              <a:gd name="T31" fmla="*/ 131531924 h 2386"/>
              <a:gd name="T32" fmla="*/ 57227385 w 2092"/>
              <a:gd name="T33" fmla="*/ 134090423 h 2386"/>
              <a:gd name="T34" fmla="*/ 47618066 w 2092"/>
              <a:gd name="T35" fmla="*/ 145124936 h 2386"/>
              <a:gd name="T36" fmla="*/ 42127110 w 2092"/>
              <a:gd name="T37" fmla="*/ 139127961 h 2386"/>
              <a:gd name="T38" fmla="*/ 32431673 w 2092"/>
              <a:gd name="T39" fmla="*/ 146324162 h 2386"/>
              <a:gd name="T40" fmla="*/ 29686195 w 2092"/>
              <a:gd name="T41" fmla="*/ 144725100 h 2386"/>
              <a:gd name="T42" fmla="*/ 22136058 w 2092"/>
              <a:gd name="T43" fmla="*/ 139927633 h 2386"/>
              <a:gd name="T44" fmla="*/ 18275165 w 2092"/>
              <a:gd name="T45" fmla="*/ 135849532 h 2386"/>
              <a:gd name="T46" fmla="*/ 19733581 w 2092"/>
              <a:gd name="T47" fmla="*/ 119458233 h 2386"/>
              <a:gd name="T48" fmla="*/ 21020643 w 2092"/>
              <a:gd name="T49" fmla="*/ 114020858 h 2386"/>
              <a:gd name="T50" fmla="*/ 21449468 w 2092"/>
              <a:gd name="T51" fmla="*/ 104985525 h 2386"/>
              <a:gd name="T52" fmla="*/ 10381732 w 2092"/>
              <a:gd name="T53" fmla="*/ 105625149 h 2386"/>
              <a:gd name="T54" fmla="*/ 3174596 w 2092"/>
              <a:gd name="T55" fmla="*/ 104985525 h 2386"/>
              <a:gd name="T56" fmla="*/ 16730632 w 2092"/>
              <a:gd name="T57" fmla="*/ 94351130 h 2386"/>
              <a:gd name="T58" fmla="*/ 16816456 w 2092"/>
              <a:gd name="T59" fmla="*/ 82997086 h 2386"/>
              <a:gd name="T60" fmla="*/ 16558985 w 2092"/>
              <a:gd name="T61" fmla="*/ 71243207 h 2386"/>
              <a:gd name="T62" fmla="*/ 15443570 w 2092"/>
              <a:gd name="T63" fmla="*/ 59569069 h 2386"/>
              <a:gd name="T64" fmla="*/ 15443570 w 2092"/>
              <a:gd name="T65" fmla="*/ 50533735 h 2386"/>
              <a:gd name="T66" fmla="*/ 15615218 w 2092"/>
              <a:gd name="T67" fmla="*/ 37340559 h 2386"/>
              <a:gd name="T68" fmla="*/ 17846047 w 2092"/>
              <a:gd name="T69" fmla="*/ 27665601 h 2386"/>
              <a:gd name="T70" fmla="*/ 28656604 w 2092"/>
              <a:gd name="T71" fmla="*/ 18070667 h 2386"/>
              <a:gd name="T72" fmla="*/ 44700940 w 2092"/>
              <a:gd name="T73" fmla="*/ 13113152 h 2386"/>
              <a:gd name="T74" fmla="*/ 58686094 w 2092"/>
              <a:gd name="T75" fmla="*/ 13432965 h 2386"/>
              <a:gd name="T76" fmla="*/ 53538140 w 2092"/>
              <a:gd name="T77" fmla="*/ 3038358 h 2386"/>
              <a:gd name="T78" fmla="*/ 63490754 w 2092"/>
              <a:gd name="T79" fmla="*/ 160048 h 2386"/>
              <a:gd name="T80" fmla="*/ 80821859 w 2092"/>
              <a:gd name="T81" fmla="*/ 5517115 h 2386"/>
              <a:gd name="T82" fmla="*/ 96694548 w 2092"/>
              <a:gd name="T83" fmla="*/ 8875286 h 2386"/>
              <a:gd name="T84" fmla="*/ 107591222 w 2092"/>
              <a:gd name="T85" fmla="*/ 17111230 h 2386"/>
              <a:gd name="T86" fmla="*/ 116085127 w 2092"/>
              <a:gd name="T87" fmla="*/ 18310455 h 2386"/>
              <a:gd name="T88" fmla="*/ 128954867 w 2092"/>
              <a:gd name="T89" fmla="*/ 12073692 h 2386"/>
              <a:gd name="T90" fmla="*/ 136076179 w 2092"/>
              <a:gd name="T91" fmla="*/ 12953388 h 2386"/>
              <a:gd name="T92" fmla="*/ 137019946 w 2092"/>
              <a:gd name="T93" fmla="*/ 23107923 h 2386"/>
              <a:gd name="T94" fmla="*/ 151348102 w 2092"/>
              <a:gd name="T95" fmla="*/ 9195098 h 2386"/>
              <a:gd name="T96" fmla="*/ 156581880 w 2092"/>
              <a:gd name="T97" fmla="*/ 18150691 h 2386"/>
              <a:gd name="T98" fmla="*/ 155723937 w 2092"/>
              <a:gd name="T99" fmla="*/ 29264945 h 2386"/>
              <a:gd name="T100" fmla="*/ 161472364 w 2092"/>
              <a:gd name="T101" fmla="*/ 34062413 h 2386"/>
              <a:gd name="T102" fmla="*/ 169966562 w 2092"/>
              <a:gd name="T103" fmla="*/ 41658449 h 2386"/>
              <a:gd name="T104" fmla="*/ 174771221 w 2092"/>
              <a:gd name="T105" fmla="*/ 53412329 h 2386"/>
              <a:gd name="T106" fmla="*/ 177002051 w 2092"/>
              <a:gd name="T107" fmla="*/ 59968905 h 2386"/>
              <a:gd name="T108" fmla="*/ 169794914 w 2092"/>
              <a:gd name="T109" fmla="*/ 70603300 h 2386"/>
              <a:gd name="T110" fmla="*/ 156496057 w 2092"/>
              <a:gd name="T111" fmla="*/ 85555585 h 2386"/>
              <a:gd name="T112" fmla="*/ 158555238 w 2092"/>
              <a:gd name="T113" fmla="*/ 92752068 h 2386"/>
              <a:gd name="T114" fmla="*/ 165590727 w 2092"/>
              <a:gd name="T115" fmla="*/ 95550638 h 2386"/>
              <a:gd name="T116" fmla="*/ 165762375 w 2092"/>
              <a:gd name="T117" fmla="*/ 115060319 h 2386"/>
              <a:gd name="T118" fmla="*/ 173741631 w 2092"/>
              <a:gd name="T119" fmla="*/ 127454105 h 2386"/>
              <a:gd name="T120" fmla="*/ 178717938 w 2092"/>
              <a:gd name="T121" fmla="*/ 134090423 h 2386"/>
              <a:gd name="T122" fmla="*/ 170052385 w 2092"/>
              <a:gd name="T123" fmla="*/ 150562028 h 2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solidFill>
            <a:schemeClr val="accent1"/>
          </a:solidFill>
          <a:ln w="3175" cmpd="sng">
            <a:solidFill>
              <a:schemeClr val="bg1"/>
            </a:solidFill>
            <a:bevel/>
            <a:headEnd/>
            <a:tailEnd/>
          </a:ln>
        </p:spPr>
        <p:txBody>
          <a:bodyPr/>
          <a:lstStyle/>
          <a:p>
            <a:endParaRPr lang="zh-CN" altLang="en-US"/>
          </a:p>
        </p:txBody>
      </p:sp>
      <p:sp>
        <p:nvSpPr>
          <p:cNvPr id="75" name="稻壳儿小白白(http://dwz.cn/Wu2UP)">
            <a:extLst>
              <a:ext uri="{FF2B5EF4-FFF2-40B4-BE49-F238E27FC236}">
                <a16:creationId xmlns:a16="http://schemas.microsoft.com/office/drawing/2014/main" id="{F303018A-D846-4A71-A44C-3BD4DC02D8CE}"/>
              </a:ext>
            </a:extLst>
          </p:cNvPr>
          <p:cNvSpPr>
            <a:spLocks/>
          </p:cNvSpPr>
          <p:nvPr/>
        </p:nvSpPr>
        <p:spPr bwMode="auto">
          <a:xfrm>
            <a:off x="4586341" y="4004976"/>
            <a:ext cx="598488" cy="522287"/>
          </a:xfrm>
          <a:custGeom>
            <a:avLst/>
            <a:gdLst>
              <a:gd name="T0" fmla="*/ 140797541 w 2079"/>
              <a:gd name="T1" fmla="*/ 112353201 h 1843"/>
              <a:gd name="T2" fmla="*/ 136985526 w 2079"/>
              <a:gd name="T3" fmla="*/ 105847993 h 1843"/>
              <a:gd name="T4" fmla="*/ 127123860 w 2079"/>
              <a:gd name="T5" fmla="*/ 107293563 h 1843"/>
              <a:gd name="T6" fmla="*/ 130852967 w 2079"/>
              <a:gd name="T7" fmla="*/ 102314408 h 1843"/>
              <a:gd name="T8" fmla="*/ 140466199 w 2079"/>
              <a:gd name="T9" fmla="*/ 110184987 h 1843"/>
              <a:gd name="T10" fmla="*/ 152233872 w 2079"/>
              <a:gd name="T11" fmla="*/ 107855808 h 1843"/>
              <a:gd name="T12" fmla="*/ 171211325 w 2079"/>
              <a:gd name="T13" fmla="*/ 112513882 h 1843"/>
              <a:gd name="T14" fmla="*/ 167896467 w 2079"/>
              <a:gd name="T15" fmla="*/ 101832646 h 1843"/>
              <a:gd name="T16" fmla="*/ 155962979 w 2079"/>
              <a:gd name="T17" fmla="*/ 96211047 h 1843"/>
              <a:gd name="T18" fmla="*/ 151653808 w 2079"/>
              <a:gd name="T19" fmla="*/ 87617824 h 1843"/>
              <a:gd name="T20" fmla="*/ 137980127 w 2079"/>
              <a:gd name="T21" fmla="*/ 78301959 h 1843"/>
              <a:gd name="T22" fmla="*/ 138062747 w 2079"/>
              <a:gd name="T23" fmla="*/ 72118114 h 1843"/>
              <a:gd name="T24" fmla="*/ 131598846 w 2079"/>
              <a:gd name="T25" fmla="*/ 61758241 h 1843"/>
              <a:gd name="T26" fmla="*/ 124471974 w 2079"/>
              <a:gd name="T27" fmla="*/ 46659811 h 1843"/>
              <a:gd name="T28" fmla="*/ 119582739 w 2079"/>
              <a:gd name="T29" fmla="*/ 36299938 h 1843"/>
              <a:gd name="T30" fmla="*/ 106986279 w 2079"/>
              <a:gd name="T31" fmla="*/ 21924435 h 1843"/>
              <a:gd name="T32" fmla="*/ 99527777 w 2079"/>
              <a:gd name="T33" fmla="*/ 19836421 h 1843"/>
              <a:gd name="T34" fmla="*/ 92732535 w 2079"/>
              <a:gd name="T35" fmla="*/ 20800229 h 1843"/>
              <a:gd name="T36" fmla="*/ 88671798 w 2079"/>
              <a:gd name="T37" fmla="*/ 11805443 h 1843"/>
              <a:gd name="T38" fmla="*/ 81793648 w 2079"/>
              <a:gd name="T39" fmla="*/ 4256512 h 1843"/>
              <a:gd name="T40" fmla="*/ 74335146 w 2079"/>
              <a:gd name="T41" fmla="*/ 2730459 h 1843"/>
              <a:gd name="T42" fmla="*/ 69114281 w 2079"/>
              <a:gd name="T43" fmla="*/ 15017948 h 1843"/>
              <a:gd name="T44" fmla="*/ 60330124 w 2079"/>
              <a:gd name="T45" fmla="*/ 20880428 h 1843"/>
              <a:gd name="T46" fmla="*/ 54114657 w 2079"/>
              <a:gd name="T47" fmla="*/ 27626517 h 1843"/>
              <a:gd name="T48" fmla="*/ 46987785 w 2079"/>
              <a:gd name="T49" fmla="*/ 18471333 h 1843"/>
              <a:gd name="T50" fmla="*/ 39612191 w 2079"/>
              <a:gd name="T51" fmla="*/ 23932250 h 1843"/>
              <a:gd name="T52" fmla="*/ 27430268 w 2079"/>
              <a:gd name="T53" fmla="*/ 22968442 h 1843"/>
              <a:gd name="T54" fmla="*/ 19640424 w 2079"/>
              <a:gd name="T55" fmla="*/ 16463518 h 1843"/>
              <a:gd name="T56" fmla="*/ 5635114 w 2079"/>
              <a:gd name="T57" fmla="*/ 1124206 h 1843"/>
              <a:gd name="T58" fmla="*/ 7789844 w 2079"/>
              <a:gd name="T59" fmla="*/ 11725244 h 1843"/>
              <a:gd name="T60" fmla="*/ 82907 w 2079"/>
              <a:gd name="T61" fmla="*/ 22727561 h 1843"/>
              <a:gd name="T62" fmla="*/ 12596460 w 2079"/>
              <a:gd name="T63" fmla="*/ 29312968 h 1843"/>
              <a:gd name="T64" fmla="*/ 19889147 w 2079"/>
              <a:gd name="T65" fmla="*/ 36059057 h 1843"/>
              <a:gd name="T66" fmla="*/ 30745126 w 2079"/>
              <a:gd name="T67" fmla="*/ 41198894 h 1843"/>
              <a:gd name="T68" fmla="*/ 36380240 w 2079"/>
              <a:gd name="T69" fmla="*/ 43367108 h 1843"/>
              <a:gd name="T70" fmla="*/ 42181169 w 2079"/>
              <a:gd name="T71" fmla="*/ 46740294 h 1843"/>
              <a:gd name="T72" fmla="*/ 52705807 w 2079"/>
              <a:gd name="T73" fmla="*/ 50675442 h 1843"/>
              <a:gd name="T74" fmla="*/ 54694722 w 2079"/>
              <a:gd name="T75" fmla="*/ 59348863 h 1843"/>
              <a:gd name="T76" fmla="*/ 50385550 w 2079"/>
              <a:gd name="T77" fmla="*/ 67058477 h 1843"/>
              <a:gd name="T78" fmla="*/ 55689323 w 2079"/>
              <a:gd name="T79" fmla="*/ 69708736 h 1843"/>
              <a:gd name="T80" fmla="*/ 60495651 w 2079"/>
              <a:gd name="T81" fmla="*/ 76454825 h 1843"/>
              <a:gd name="T82" fmla="*/ 65468081 w 2079"/>
              <a:gd name="T83" fmla="*/ 85208446 h 1843"/>
              <a:gd name="T84" fmla="*/ 75743996 w 2079"/>
              <a:gd name="T85" fmla="*/ 80791536 h 1843"/>
              <a:gd name="T86" fmla="*/ 83036684 w 2079"/>
              <a:gd name="T87" fmla="*/ 77257951 h 1843"/>
              <a:gd name="T88" fmla="*/ 89583492 w 2079"/>
              <a:gd name="T89" fmla="*/ 89063395 h 1843"/>
              <a:gd name="T90" fmla="*/ 79804733 w 2079"/>
              <a:gd name="T91" fmla="*/ 88902713 h 1843"/>
              <a:gd name="T92" fmla="*/ 72429139 w 2079"/>
              <a:gd name="T93" fmla="*/ 93400105 h 1843"/>
              <a:gd name="T94" fmla="*/ 73837989 w 2079"/>
              <a:gd name="T95" fmla="*/ 102796454 h 1843"/>
              <a:gd name="T96" fmla="*/ 66628210 w 2079"/>
              <a:gd name="T97" fmla="*/ 109381861 h 1843"/>
              <a:gd name="T98" fmla="*/ 71351918 w 2079"/>
              <a:gd name="T99" fmla="*/ 118055282 h 1843"/>
              <a:gd name="T100" fmla="*/ 76489875 w 2079"/>
              <a:gd name="T101" fmla="*/ 123195119 h 1843"/>
              <a:gd name="T102" fmla="*/ 80964861 w 2079"/>
              <a:gd name="T103" fmla="*/ 122713073 h 1843"/>
              <a:gd name="T104" fmla="*/ 81793648 w 2079"/>
              <a:gd name="T105" fmla="*/ 131547177 h 1843"/>
              <a:gd name="T106" fmla="*/ 83782563 w 2079"/>
              <a:gd name="T107" fmla="*/ 136365933 h 1843"/>
              <a:gd name="T108" fmla="*/ 97539150 w 2079"/>
              <a:gd name="T109" fmla="*/ 133715674 h 1843"/>
              <a:gd name="T110" fmla="*/ 105328994 w 2079"/>
              <a:gd name="T111" fmla="*/ 137811504 h 1843"/>
              <a:gd name="T112" fmla="*/ 116184973 w 2079"/>
              <a:gd name="T113" fmla="*/ 136446133 h 1843"/>
              <a:gd name="T114" fmla="*/ 127869739 w 2079"/>
              <a:gd name="T115" fmla="*/ 143272421 h 1843"/>
              <a:gd name="T116" fmla="*/ 136156740 w 2079"/>
              <a:gd name="T117" fmla="*/ 146243761 h 1843"/>
              <a:gd name="T118" fmla="*/ 142703548 w 2079"/>
              <a:gd name="T119" fmla="*/ 138935710 h 1843"/>
              <a:gd name="T120" fmla="*/ 150742114 w 2079"/>
              <a:gd name="T121" fmla="*/ 124881571 h 18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solidFill>
            <a:schemeClr val="accent1"/>
          </a:solidFill>
          <a:ln w="3175" cmpd="sng">
            <a:solidFill>
              <a:schemeClr val="bg1"/>
            </a:solidFill>
            <a:bevel/>
            <a:headEnd/>
            <a:tailEnd/>
          </a:ln>
        </p:spPr>
        <p:txBody>
          <a:bodyPr/>
          <a:lstStyle/>
          <a:p>
            <a:endParaRPr lang="zh-CN" altLang="en-US"/>
          </a:p>
        </p:txBody>
      </p:sp>
      <p:sp>
        <p:nvSpPr>
          <p:cNvPr id="76" name="稻壳儿小白白(http://dwz.cn/Wu2UP)">
            <a:extLst>
              <a:ext uri="{FF2B5EF4-FFF2-40B4-BE49-F238E27FC236}">
                <a16:creationId xmlns:a16="http://schemas.microsoft.com/office/drawing/2014/main" id="{8119B6E0-EB0B-4E40-8527-0E2CCB28BA19}"/>
              </a:ext>
            </a:extLst>
          </p:cNvPr>
          <p:cNvSpPr>
            <a:spLocks/>
          </p:cNvSpPr>
          <p:nvPr/>
        </p:nvSpPr>
        <p:spPr bwMode="auto">
          <a:xfrm>
            <a:off x="4611741" y="4860638"/>
            <a:ext cx="487363" cy="590550"/>
          </a:xfrm>
          <a:custGeom>
            <a:avLst/>
            <a:gdLst>
              <a:gd name="T0" fmla="*/ 130304823 w 1689"/>
              <a:gd name="T1" fmla="*/ 27342694 h 2064"/>
              <a:gd name="T2" fmla="*/ 120063563 w 1689"/>
              <a:gd name="T3" fmla="*/ 32172672 h 2064"/>
              <a:gd name="T4" fmla="*/ 114568105 w 1689"/>
              <a:gd name="T5" fmla="*/ 22021449 h 2064"/>
              <a:gd name="T6" fmla="*/ 108823051 w 1689"/>
              <a:gd name="T7" fmla="*/ 25623404 h 2064"/>
              <a:gd name="T8" fmla="*/ 98998170 w 1689"/>
              <a:gd name="T9" fmla="*/ 28324941 h 2064"/>
              <a:gd name="T10" fmla="*/ 91587887 w 1689"/>
              <a:gd name="T11" fmla="*/ 25050307 h 2064"/>
              <a:gd name="T12" fmla="*/ 86009326 w 1689"/>
              <a:gd name="T13" fmla="*/ 6385322 h 2064"/>
              <a:gd name="T14" fmla="*/ 80181169 w 1689"/>
              <a:gd name="T15" fmla="*/ 1801120 h 2064"/>
              <a:gd name="T16" fmla="*/ 72604391 w 1689"/>
              <a:gd name="T17" fmla="*/ 1882950 h 2064"/>
              <a:gd name="T18" fmla="*/ 65943475 w 1689"/>
              <a:gd name="T19" fmla="*/ 10560373 h 2064"/>
              <a:gd name="T20" fmla="*/ 55452329 w 1689"/>
              <a:gd name="T21" fmla="*/ 17273301 h 2064"/>
              <a:gd name="T22" fmla="*/ 45377564 w 1689"/>
              <a:gd name="T23" fmla="*/ 15554297 h 2064"/>
              <a:gd name="T24" fmla="*/ 34387225 w 1689"/>
              <a:gd name="T25" fmla="*/ 26032840 h 2064"/>
              <a:gd name="T26" fmla="*/ 33804352 w 1689"/>
              <a:gd name="T27" fmla="*/ 30944648 h 2064"/>
              <a:gd name="T28" fmla="*/ 31472858 w 1689"/>
              <a:gd name="T29" fmla="*/ 48381610 h 2064"/>
              <a:gd name="T30" fmla="*/ 17734646 w 1689"/>
              <a:gd name="T31" fmla="*/ 60415783 h 2064"/>
              <a:gd name="T32" fmla="*/ 20732116 w 1689"/>
              <a:gd name="T33" fmla="*/ 72531786 h 2064"/>
              <a:gd name="T34" fmla="*/ 15486832 w 1689"/>
              <a:gd name="T35" fmla="*/ 80390622 h 2064"/>
              <a:gd name="T36" fmla="*/ 8076260 w 1689"/>
              <a:gd name="T37" fmla="*/ 91196771 h 2064"/>
              <a:gd name="T38" fmla="*/ 5745055 w 1689"/>
              <a:gd name="T39" fmla="*/ 103721924 h 2064"/>
              <a:gd name="T40" fmla="*/ 1415344 w 1689"/>
              <a:gd name="T41" fmla="*/ 119931149 h 2064"/>
              <a:gd name="T42" fmla="*/ 8159651 w 1689"/>
              <a:gd name="T43" fmla="*/ 128363081 h 2064"/>
              <a:gd name="T44" fmla="*/ 18317520 w 1689"/>
              <a:gd name="T45" fmla="*/ 130327861 h 2064"/>
              <a:gd name="T46" fmla="*/ 32055731 w 1689"/>
              <a:gd name="T47" fmla="*/ 133356719 h 2064"/>
              <a:gd name="T48" fmla="*/ 35636075 w 1689"/>
              <a:gd name="T49" fmla="*/ 143507942 h 2064"/>
              <a:gd name="T50" fmla="*/ 38383660 w 1689"/>
              <a:gd name="T51" fmla="*/ 155787605 h 2064"/>
              <a:gd name="T52" fmla="*/ 46793196 w 1689"/>
              <a:gd name="T53" fmla="*/ 168558249 h 2064"/>
              <a:gd name="T54" fmla="*/ 50290148 w 1689"/>
              <a:gd name="T55" fmla="*/ 166347978 h 2064"/>
              <a:gd name="T56" fmla="*/ 55369227 w 1689"/>
              <a:gd name="T57" fmla="*/ 161763776 h 2064"/>
              <a:gd name="T58" fmla="*/ 61613764 w 1689"/>
              <a:gd name="T59" fmla="*/ 159307729 h 2064"/>
              <a:gd name="T60" fmla="*/ 62696119 w 1689"/>
              <a:gd name="T61" fmla="*/ 157097459 h 2064"/>
              <a:gd name="T62" fmla="*/ 65943475 w 1689"/>
              <a:gd name="T63" fmla="*/ 157424779 h 2064"/>
              <a:gd name="T64" fmla="*/ 77183699 w 1689"/>
              <a:gd name="T65" fmla="*/ 144735965 h 2064"/>
              <a:gd name="T66" fmla="*/ 68274680 w 1689"/>
              <a:gd name="T67" fmla="*/ 137777547 h 2064"/>
              <a:gd name="T68" fmla="*/ 69273933 w 1689"/>
              <a:gd name="T69" fmla="*/ 134339252 h 2064"/>
              <a:gd name="T70" fmla="*/ 74852493 w 1689"/>
              <a:gd name="T71" fmla="*/ 137941207 h 2064"/>
              <a:gd name="T72" fmla="*/ 76933813 w 1689"/>
              <a:gd name="T73" fmla="*/ 129672935 h 2064"/>
              <a:gd name="T74" fmla="*/ 82595765 w 1689"/>
              <a:gd name="T75" fmla="*/ 131965035 h 2064"/>
              <a:gd name="T76" fmla="*/ 86592199 w 1689"/>
              <a:gd name="T77" fmla="*/ 130327861 h 2064"/>
              <a:gd name="T78" fmla="*/ 93419610 w 1689"/>
              <a:gd name="T79" fmla="*/ 131637715 h 2064"/>
              <a:gd name="T80" fmla="*/ 94085874 w 1689"/>
              <a:gd name="T81" fmla="*/ 124269860 h 2064"/>
              <a:gd name="T82" fmla="*/ 102495411 w 1689"/>
              <a:gd name="T83" fmla="*/ 120176639 h 2064"/>
              <a:gd name="T84" fmla="*/ 102495411 w 1689"/>
              <a:gd name="T85" fmla="*/ 114855394 h 2064"/>
              <a:gd name="T86" fmla="*/ 100746791 w 1689"/>
              <a:gd name="T87" fmla="*/ 113463711 h 2064"/>
              <a:gd name="T88" fmla="*/ 102162134 w 1689"/>
              <a:gd name="T89" fmla="*/ 108633733 h 2064"/>
              <a:gd name="T90" fmla="*/ 117482472 w 1689"/>
              <a:gd name="T91" fmla="*/ 109288659 h 2064"/>
              <a:gd name="T92" fmla="*/ 106408454 w 1689"/>
              <a:gd name="T93" fmla="*/ 100038140 h 2064"/>
              <a:gd name="T94" fmla="*/ 114318508 w 1689"/>
              <a:gd name="T95" fmla="*/ 98482510 h 2064"/>
              <a:gd name="T96" fmla="*/ 122727756 w 1689"/>
              <a:gd name="T97" fmla="*/ 99465043 h 2064"/>
              <a:gd name="T98" fmla="*/ 115484255 w 1689"/>
              <a:gd name="T99" fmla="*/ 92342678 h 2064"/>
              <a:gd name="T100" fmla="*/ 122727756 w 1689"/>
              <a:gd name="T101" fmla="*/ 80800058 h 2064"/>
              <a:gd name="T102" fmla="*/ 120563045 w 1689"/>
              <a:gd name="T103" fmla="*/ 70567005 h 2064"/>
              <a:gd name="T104" fmla="*/ 126890973 w 1689"/>
              <a:gd name="T105" fmla="*/ 64918440 h 2064"/>
              <a:gd name="T106" fmla="*/ 120146666 w 1689"/>
              <a:gd name="T107" fmla="*/ 65491251 h 2064"/>
              <a:gd name="T108" fmla="*/ 124226491 w 1689"/>
              <a:gd name="T109" fmla="*/ 60825219 h 2064"/>
              <a:gd name="T110" fmla="*/ 116316726 w 1689"/>
              <a:gd name="T111" fmla="*/ 57550585 h 2064"/>
              <a:gd name="T112" fmla="*/ 119897069 w 1689"/>
              <a:gd name="T113" fmla="*/ 51819904 h 2064"/>
              <a:gd name="T114" fmla="*/ 120563045 w 1689"/>
              <a:gd name="T115" fmla="*/ 51001317 h 2064"/>
              <a:gd name="T116" fmla="*/ 122727756 w 1689"/>
              <a:gd name="T117" fmla="*/ 50592167 h 2064"/>
              <a:gd name="T118" fmla="*/ 127223961 w 1689"/>
              <a:gd name="T119" fmla="*/ 49364143 h 2064"/>
              <a:gd name="T120" fmla="*/ 124642871 w 1689"/>
              <a:gd name="T121" fmla="*/ 57714245 h 2064"/>
              <a:gd name="T122" fmla="*/ 133052407 w 1689"/>
              <a:gd name="T123" fmla="*/ 52393001 h 2064"/>
              <a:gd name="T124" fmla="*/ 135050625 w 1689"/>
              <a:gd name="T125" fmla="*/ 43060651 h 20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solidFill>
            <a:schemeClr val="accent1"/>
          </a:solidFill>
          <a:ln w="3175" cmpd="sng">
            <a:solidFill>
              <a:schemeClr val="bg1"/>
            </a:solidFill>
            <a:bevel/>
            <a:headEnd/>
            <a:tailEnd/>
          </a:ln>
        </p:spPr>
        <p:txBody>
          <a:bodyPr/>
          <a:lstStyle/>
          <a:p>
            <a:endParaRPr lang="zh-CN" altLang="en-US"/>
          </a:p>
        </p:txBody>
      </p:sp>
      <p:sp>
        <p:nvSpPr>
          <p:cNvPr id="77" name="稻壳儿小白白(http://dwz.cn/Wu2UP)">
            <a:extLst>
              <a:ext uri="{FF2B5EF4-FFF2-40B4-BE49-F238E27FC236}">
                <a16:creationId xmlns:a16="http://schemas.microsoft.com/office/drawing/2014/main" id="{FD68BD2C-C7CC-4F90-B965-6B9BE162F2EC}"/>
              </a:ext>
            </a:extLst>
          </p:cNvPr>
          <p:cNvSpPr>
            <a:spLocks/>
          </p:cNvSpPr>
          <p:nvPr/>
        </p:nvSpPr>
        <p:spPr bwMode="auto">
          <a:xfrm>
            <a:off x="3979916" y="3877976"/>
            <a:ext cx="641350" cy="617537"/>
          </a:xfrm>
          <a:custGeom>
            <a:avLst/>
            <a:gdLst>
              <a:gd name="T0" fmla="*/ 49548414 w 2215"/>
              <a:gd name="T1" fmla="*/ 40476639 h 2153"/>
              <a:gd name="T2" fmla="*/ 65309988 w 2215"/>
              <a:gd name="T3" fmla="*/ 41957236 h 2153"/>
              <a:gd name="T4" fmla="*/ 73610186 w 2215"/>
              <a:gd name="T5" fmla="*/ 40887948 h 2153"/>
              <a:gd name="T6" fmla="*/ 80233319 w 2215"/>
              <a:gd name="T7" fmla="*/ 37679222 h 2153"/>
              <a:gd name="T8" fmla="*/ 85934240 w 2215"/>
              <a:gd name="T9" fmla="*/ 32496271 h 2153"/>
              <a:gd name="T10" fmla="*/ 93479875 w 2215"/>
              <a:gd name="T11" fmla="*/ 22870955 h 2153"/>
              <a:gd name="T12" fmla="*/ 94234439 w 2215"/>
              <a:gd name="T13" fmla="*/ 13903618 h 2153"/>
              <a:gd name="T14" fmla="*/ 96162542 w 2215"/>
              <a:gd name="T15" fmla="*/ 987256 h 2153"/>
              <a:gd name="T16" fmla="*/ 110498959 w 2215"/>
              <a:gd name="T17" fmla="*/ 2550459 h 2153"/>
              <a:gd name="T18" fmla="*/ 129865702 w 2215"/>
              <a:gd name="T19" fmla="*/ 6992825 h 2153"/>
              <a:gd name="T20" fmla="*/ 140429301 w 2215"/>
              <a:gd name="T21" fmla="*/ 5594260 h 2153"/>
              <a:gd name="T22" fmla="*/ 145962574 w 2215"/>
              <a:gd name="T23" fmla="*/ 9625603 h 2153"/>
              <a:gd name="T24" fmla="*/ 145040361 w 2215"/>
              <a:gd name="T25" fmla="*/ 16865099 h 2153"/>
              <a:gd name="T26" fmla="*/ 155352343 w 2215"/>
              <a:gd name="T27" fmla="*/ 10448221 h 2153"/>
              <a:gd name="T28" fmla="*/ 159712075 w 2215"/>
              <a:gd name="T29" fmla="*/ 11188520 h 2153"/>
              <a:gd name="T30" fmla="*/ 152753355 w 2215"/>
              <a:gd name="T31" fmla="*/ 19415558 h 2153"/>
              <a:gd name="T32" fmla="*/ 143363586 w 2215"/>
              <a:gd name="T33" fmla="*/ 29041162 h 2153"/>
              <a:gd name="T34" fmla="*/ 133051604 w 2215"/>
              <a:gd name="T35" fmla="*/ 39242426 h 2153"/>
              <a:gd name="T36" fmla="*/ 134141465 w 2215"/>
              <a:gd name="T37" fmla="*/ 48703391 h 2153"/>
              <a:gd name="T38" fmla="*/ 144118149 w 2215"/>
              <a:gd name="T39" fmla="*/ 53228362 h 2153"/>
              <a:gd name="T40" fmla="*/ 158538245 w 2215"/>
              <a:gd name="T41" fmla="*/ 61619752 h 2153"/>
              <a:gd name="T42" fmla="*/ 170443323 w 2215"/>
              <a:gd name="T43" fmla="*/ 64170211 h 2153"/>
              <a:gd name="T44" fmla="*/ 180252359 w 2215"/>
              <a:gd name="T45" fmla="*/ 71080717 h 2153"/>
              <a:gd name="T46" fmla="*/ 185450334 w 2215"/>
              <a:gd name="T47" fmla="*/ 81775609 h 2153"/>
              <a:gd name="T48" fmla="*/ 176982777 w 2215"/>
              <a:gd name="T49" fmla="*/ 89591339 h 2153"/>
              <a:gd name="T50" fmla="*/ 166922123 w 2215"/>
              <a:gd name="T51" fmla="*/ 85889272 h 2153"/>
              <a:gd name="T52" fmla="*/ 156693821 w 2215"/>
              <a:gd name="T53" fmla="*/ 80294725 h 2153"/>
              <a:gd name="T54" fmla="*/ 154933366 w 2215"/>
              <a:gd name="T55" fmla="*/ 89180030 h 2153"/>
              <a:gd name="T56" fmla="*/ 153256591 w 2215"/>
              <a:gd name="T57" fmla="*/ 98229686 h 2153"/>
              <a:gd name="T58" fmla="*/ 147723318 w 2215"/>
              <a:gd name="T59" fmla="*/ 109335887 h 2153"/>
              <a:gd name="T60" fmla="*/ 136656484 w 2215"/>
              <a:gd name="T61" fmla="*/ 115012466 h 2153"/>
              <a:gd name="T62" fmla="*/ 139003854 w 2215"/>
              <a:gd name="T63" fmla="*/ 123403856 h 2153"/>
              <a:gd name="T64" fmla="*/ 144705064 w 2215"/>
              <a:gd name="T65" fmla="*/ 131959884 h 2153"/>
              <a:gd name="T66" fmla="*/ 151160549 w 2215"/>
              <a:gd name="T67" fmla="*/ 135086290 h 2153"/>
              <a:gd name="T68" fmla="*/ 160969584 w 2215"/>
              <a:gd name="T69" fmla="*/ 136896164 h 2153"/>
              <a:gd name="T70" fmla="*/ 167593007 w 2215"/>
              <a:gd name="T71" fmla="*/ 132700469 h 2153"/>
              <a:gd name="T72" fmla="*/ 168682868 w 2215"/>
              <a:gd name="T73" fmla="*/ 153925902 h 2153"/>
              <a:gd name="T74" fmla="*/ 158454566 w 2215"/>
              <a:gd name="T75" fmla="*/ 164374123 h 2153"/>
              <a:gd name="T76" fmla="*/ 149483773 w 2215"/>
              <a:gd name="T77" fmla="*/ 177043527 h 2153"/>
              <a:gd name="T78" fmla="*/ 146717137 w 2215"/>
              <a:gd name="T79" fmla="*/ 170050702 h 2153"/>
              <a:gd name="T80" fmla="*/ 136237217 w 2215"/>
              <a:gd name="T81" fmla="*/ 175727281 h 2153"/>
              <a:gd name="T82" fmla="*/ 128440255 w 2215"/>
              <a:gd name="T83" fmla="*/ 169310403 h 2153"/>
              <a:gd name="T84" fmla="*/ 116619146 w 2215"/>
              <a:gd name="T85" fmla="*/ 162152940 h 2153"/>
              <a:gd name="T86" fmla="*/ 109744395 w 2215"/>
              <a:gd name="T87" fmla="*/ 163304548 h 2153"/>
              <a:gd name="T88" fmla="*/ 104630389 w 2215"/>
              <a:gd name="T89" fmla="*/ 158944214 h 2153"/>
              <a:gd name="T90" fmla="*/ 102701996 w 2215"/>
              <a:gd name="T91" fmla="*/ 150223835 h 2153"/>
              <a:gd name="T92" fmla="*/ 100270657 w 2215"/>
              <a:gd name="T93" fmla="*/ 143560000 h 2153"/>
              <a:gd name="T94" fmla="*/ 90377652 w 2215"/>
              <a:gd name="T95" fmla="*/ 147755694 h 2153"/>
              <a:gd name="T96" fmla="*/ 82580689 w 2215"/>
              <a:gd name="T97" fmla="*/ 145205235 h 2153"/>
              <a:gd name="T98" fmla="*/ 65477637 w 2215"/>
              <a:gd name="T99" fmla="*/ 146439449 h 2153"/>
              <a:gd name="T100" fmla="*/ 49129147 w 2215"/>
              <a:gd name="T101" fmla="*/ 143313042 h 2153"/>
              <a:gd name="T102" fmla="*/ 37056421 w 2215"/>
              <a:gd name="T103" fmla="*/ 138870677 h 2153"/>
              <a:gd name="T104" fmla="*/ 28756513 w 2215"/>
              <a:gd name="T105" fmla="*/ 128586807 h 2153"/>
              <a:gd name="T106" fmla="*/ 22887943 w 2215"/>
              <a:gd name="T107" fmla="*/ 119537437 h 2153"/>
              <a:gd name="T108" fmla="*/ 19199095 w 2215"/>
              <a:gd name="T109" fmla="*/ 104481925 h 2153"/>
              <a:gd name="T110" fmla="*/ 7042399 w 2215"/>
              <a:gd name="T111" fmla="*/ 92470788 h 2153"/>
              <a:gd name="T112" fmla="*/ 6958720 w 2215"/>
              <a:gd name="T113" fmla="*/ 84326068 h 2153"/>
              <a:gd name="T114" fmla="*/ 3185903 w 2215"/>
              <a:gd name="T115" fmla="*/ 75194093 h 2153"/>
              <a:gd name="T116" fmla="*/ 1676776 w 2215"/>
              <a:gd name="T117" fmla="*/ 66309075 h 2153"/>
              <a:gd name="T118" fmla="*/ 19199095 w 2215"/>
              <a:gd name="T119" fmla="*/ 61208443 h 2153"/>
              <a:gd name="T120" fmla="*/ 37392008 w 2215"/>
              <a:gd name="T121" fmla="*/ 53392714 h 2153"/>
              <a:gd name="T122" fmla="*/ 46614129 w 2215"/>
              <a:gd name="T123" fmla="*/ 47963092 h 21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solidFill>
            <a:schemeClr val="accent1"/>
          </a:solidFill>
          <a:ln w="3175" cmpd="sng">
            <a:solidFill>
              <a:schemeClr val="bg1"/>
            </a:solidFill>
            <a:bevel/>
            <a:headEnd/>
            <a:tailEnd/>
          </a:ln>
        </p:spPr>
        <p:txBody>
          <a:bodyPr/>
          <a:lstStyle/>
          <a:p>
            <a:endParaRPr lang="zh-CN" altLang="en-US"/>
          </a:p>
        </p:txBody>
      </p:sp>
      <p:sp>
        <p:nvSpPr>
          <p:cNvPr id="78" name="稻壳儿小白白(http://dwz.cn/Wu2UP)">
            <a:extLst>
              <a:ext uri="{FF2B5EF4-FFF2-40B4-BE49-F238E27FC236}">
                <a16:creationId xmlns:a16="http://schemas.microsoft.com/office/drawing/2014/main" id="{3B79183A-59F4-4A62-BB55-98E271FB03CE}"/>
              </a:ext>
            </a:extLst>
          </p:cNvPr>
          <p:cNvSpPr>
            <a:spLocks noEditPoints="1"/>
          </p:cNvSpPr>
          <p:nvPr/>
        </p:nvSpPr>
        <p:spPr bwMode="auto">
          <a:xfrm>
            <a:off x="4764141" y="2896901"/>
            <a:ext cx="654050" cy="630237"/>
          </a:xfrm>
          <a:custGeom>
            <a:avLst/>
            <a:gdLst>
              <a:gd name="T0" fmla="*/ 22643968 w 2212"/>
              <a:gd name="T1" fmla="*/ 127639274 h 2187"/>
              <a:gd name="T2" fmla="*/ 11977808 w 2212"/>
              <a:gd name="T3" fmla="*/ 120580447 h 2187"/>
              <a:gd name="T4" fmla="*/ 699289 w 2212"/>
              <a:gd name="T5" fmla="*/ 112359125 h 2187"/>
              <a:gd name="T6" fmla="*/ 2273208 w 2212"/>
              <a:gd name="T7" fmla="*/ 103722544 h 2187"/>
              <a:gd name="T8" fmla="*/ 9005015 w 2212"/>
              <a:gd name="T9" fmla="*/ 93923180 h 2187"/>
              <a:gd name="T10" fmla="*/ 13463909 w 2212"/>
              <a:gd name="T11" fmla="*/ 86117117 h 2187"/>
              <a:gd name="T12" fmla="*/ 10054392 w 2212"/>
              <a:gd name="T13" fmla="*/ 76234759 h 2187"/>
              <a:gd name="T14" fmla="*/ 7343870 w 2212"/>
              <a:gd name="T15" fmla="*/ 60373362 h 2187"/>
              <a:gd name="T16" fmla="*/ 19146634 w 2212"/>
              <a:gd name="T17" fmla="*/ 58463343 h 2187"/>
              <a:gd name="T18" fmla="*/ 29725567 w 2212"/>
              <a:gd name="T19" fmla="*/ 75570517 h 2187"/>
              <a:gd name="T20" fmla="*/ 39255419 w 2212"/>
              <a:gd name="T21" fmla="*/ 65355894 h 2187"/>
              <a:gd name="T22" fmla="*/ 54467699 w 2212"/>
              <a:gd name="T23" fmla="*/ 54145053 h 2187"/>
              <a:gd name="T24" fmla="*/ 71691213 w 2212"/>
              <a:gd name="T25" fmla="*/ 44677953 h 2187"/>
              <a:gd name="T26" fmla="*/ 81395813 w 2212"/>
              <a:gd name="T27" fmla="*/ 34463330 h 2187"/>
              <a:gd name="T28" fmla="*/ 91886929 w 2212"/>
              <a:gd name="T29" fmla="*/ 32553312 h 2187"/>
              <a:gd name="T30" fmla="*/ 97919742 w 2212"/>
              <a:gd name="T31" fmla="*/ 30062046 h 2187"/>
              <a:gd name="T32" fmla="*/ 109984776 w 2212"/>
              <a:gd name="T33" fmla="*/ 27487785 h 2187"/>
              <a:gd name="T34" fmla="*/ 117416168 w 2212"/>
              <a:gd name="T35" fmla="*/ 17522433 h 2187"/>
              <a:gd name="T36" fmla="*/ 124323019 w 2212"/>
              <a:gd name="T37" fmla="*/ 0 h 2187"/>
              <a:gd name="T38" fmla="*/ 139972614 w 2212"/>
              <a:gd name="T39" fmla="*/ 7806063 h 2187"/>
              <a:gd name="T40" fmla="*/ 143207382 w 2212"/>
              <a:gd name="T41" fmla="*/ 16359650 h 2187"/>
              <a:gd name="T42" fmla="*/ 148190817 w 2212"/>
              <a:gd name="T43" fmla="*/ 19598440 h 2187"/>
              <a:gd name="T44" fmla="*/ 157108605 w 2212"/>
              <a:gd name="T45" fmla="*/ 15031167 h 2187"/>
              <a:gd name="T46" fmla="*/ 162092041 w 2212"/>
              <a:gd name="T47" fmla="*/ 26491279 h 2187"/>
              <a:gd name="T48" fmla="*/ 168736325 w 2212"/>
              <a:gd name="T49" fmla="*/ 34463330 h 2187"/>
              <a:gd name="T50" fmla="*/ 175118635 w 2212"/>
              <a:gd name="T51" fmla="*/ 42186399 h 2187"/>
              <a:gd name="T52" fmla="*/ 174943887 w 2212"/>
              <a:gd name="T53" fmla="*/ 51653498 h 2187"/>
              <a:gd name="T54" fmla="*/ 181413423 w 2212"/>
              <a:gd name="T55" fmla="*/ 62947622 h 2187"/>
              <a:gd name="T56" fmla="*/ 191555337 w 2212"/>
              <a:gd name="T57" fmla="*/ 75321246 h 2187"/>
              <a:gd name="T58" fmla="*/ 188495318 w 2212"/>
              <a:gd name="T59" fmla="*/ 85618864 h 2187"/>
              <a:gd name="T60" fmla="*/ 191293067 w 2212"/>
              <a:gd name="T61" fmla="*/ 91016655 h 2187"/>
              <a:gd name="T62" fmla="*/ 177741636 w 2212"/>
              <a:gd name="T63" fmla="*/ 100483754 h 2187"/>
              <a:gd name="T64" fmla="*/ 161217707 w 2212"/>
              <a:gd name="T65" fmla="*/ 117009392 h 2187"/>
              <a:gd name="T66" fmla="*/ 151425585 w 2212"/>
              <a:gd name="T67" fmla="*/ 131708294 h 2187"/>
              <a:gd name="T68" fmla="*/ 135338971 w 2212"/>
              <a:gd name="T69" fmla="*/ 135362343 h 2187"/>
              <a:gd name="T70" fmla="*/ 116629356 w 2212"/>
              <a:gd name="T71" fmla="*/ 145493684 h 2187"/>
              <a:gd name="T72" fmla="*/ 98706553 w 2212"/>
              <a:gd name="T73" fmla="*/ 162434869 h 2187"/>
              <a:gd name="T74" fmla="*/ 97569949 w 2212"/>
              <a:gd name="T75" fmla="*/ 165839648 h 2187"/>
              <a:gd name="T76" fmla="*/ 94247659 w 2212"/>
              <a:gd name="T77" fmla="*/ 171403715 h 2187"/>
              <a:gd name="T78" fmla="*/ 86991015 w 2212"/>
              <a:gd name="T79" fmla="*/ 170074944 h 2187"/>
              <a:gd name="T80" fmla="*/ 85242644 w 2212"/>
              <a:gd name="T81" fmla="*/ 174974482 h 2187"/>
              <a:gd name="T82" fmla="*/ 74576188 w 2212"/>
              <a:gd name="T83" fmla="*/ 181452062 h 2187"/>
              <a:gd name="T84" fmla="*/ 74925981 w 2212"/>
              <a:gd name="T85" fmla="*/ 173645711 h 2187"/>
              <a:gd name="T86" fmla="*/ 84455537 w 2212"/>
              <a:gd name="T87" fmla="*/ 168330914 h 2187"/>
              <a:gd name="T88" fmla="*/ 85242644 w 2212"/>
              <a:gd name="T89" fmla="*/ 161604351 h 2187"/>
              <a:gd name="T90" fmla="*/ 91100117 w 2212"/>
              <a:gd name="T91" fmla="*/ 156621819 h 2187"/>
              <a:gd name="T92" fmla="*/ 82182624 w 2212"/>
              <a:gd name="T93" fmla="*/ 157535043 h 2187"/>
              <a:gd name="T94" fmla="*/ 78947561 w 2212"/>
              <a:gd name="T95" fmla="*/ 144414183 h 2187"/>
              <a:gd name="T96" fmla="*/ 87603079 w 2212"/>
              <a:gd name="T97" fmla="*/ 132788083 h 2187"/>
              <a:gd name="T98" fmla="*/ 93548074 w 2212"/>
              <a:gd name="T99" fmla="*/ 124234496 h 2187"/>
              <a:gd name="T100" fmla="*/ 92586514 w 2212"/>
              <a:gd name="T101" fmla="*/ 108123829 h 2187"/>
              <a:gd name="T102" fmla="*/ 83231706 w 2212"/>
              <a:gd name="T103" fmla="*/ 95667210 h 2187"/>
              <a:gd name="T104" fmla="*/ 79122605 w 2212"/>
              <a:gd name="T105" fmla="*/ 101729243 h 2187"/>
              <a:gd name="T106" fmla="*/ 68718715 w 2212"/>
              <a:gd name="T107" fmla="*/ 100234483 h 2187"/>
              <a:gd name="T108" fmla="*/ 57265448 w 2212"/>
              <a:gd name="T109" fmla="*/ 108040834 h 2187"/>
              <a:gd name="T110" fmla="*/ 54030680 w 2212"/>
              <a:gd name="T111" fmla="*/ 116345151 h 2187"/>
              <a:gd name="T112" fmla="*/ 46686810 w 2212"/>
              <a:gd name="T113" fmla="*/ 130047546 h 2187"/>
              <a:gd name="T114" fmla="*/ 76761875 w 2212"/>
              <a:gd name="T115" fmla="*/ 148483203 h 2187"/>
              <a:gd name="T116" fmla="*/ 74313918 w 2212"/>
              <a:gd name="T117" fmla="*/ 152635505 h 2187"/>
              <a:gd name="T118" fmla="*/ 78598064 w 2212"/>
              <a:gd name="T119" fmla="*/ 156621819 h 2187"/>
              <a:gd name="T120" fmla="*/ 73876899 w 2212"/>
              <a:gd name="T121" fmla="*/ 157701320 h 2187"/>
              <a:gd name="T122" fmla="*/ 107449297 w 2212"/>
              <a:gd name="T123" fmla="*/ 161023104 h 2187"/>
              <a:gd name="T124" fmla="*/ 118028231 w 2212"/>
              <a:gd name="T125" fmla="*/ 165258400 h 21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solidFill>
            <a:schemeClr val="accent1"/>
          </a:solidFill>
          <a:ln w="3175" cmpd="sng">
            <a:solidFill>
              <a:schemeClr val="bg1"/>
            </a:solidFill>
            <a:bevel/>
            <a:headEnd/>
            <a:tailEnd/>
          </a:ln>
        </p:spPr>
        <p:txBody>
          <a:bodyPr/>
          <a:lstStyle/>
          <a:p>
            <a:endParaRPr lang="zh-CN" altLang="en-US"/>
          </a:p>
        </p:txBody>
      </p:sp>
      <p:sp>
        <p:nvSpPr>
          <p:cNvPr id="79" name="稻壳儿小白白(http://dwz.cn/Wu2UP)">
            <a:extLst>
              <a:ext uri="{FF2B5EF4-FFF2-40B4-BE49-F238E27FC236}">
                <a16:creationId xmlns:a16="http://schemas.microsoft.com/office/drawing/2014/main" id="{865A659B-0270-4244-8BC2-99EBE12BF887}"/>
              </a:ext>
            </a:extLst>
          </p:cNvPr>
          <p:cNvSpPr>
            <a:spLocks/>
          </p:cNvSpPr>
          <p:nvPr/>
        </p:nvSpPr>
        <p:spPr bwMode="auto">
          <a:xfrm>
            <a:off x="4819704" y="4489163"/>
            <a:ext cx="431800" cy="495300"/>
          </a:xfrm>
          <a:custGeom>
            <a:avLst/>
            <a:gdLst>
              <a:gd name="T0" fmla="*/ 73775908 w 1493"/>
              <a:gd name="T1" fmla="*/ 132880320 h 1731"/>
              <a:gd name="T2" fmla="*/ 66331479 w 1493"/>
              <a:gd name="T3" fmla="*/ 136810387 h 1731"/>
              <a:gd name="T4" fmla="*/ 58886761 w 1493"/>
              <a:gd name="T5" fmla="*/ 132225357 h 1731"/>
              <a:gd name="T6" fmla="*/ 54035446 w 1493"/>
              <a:gd name="T7" fmla="*/ 125675722 h 1731"/>
              <a:gd name="T8" fmla="*/ 48263845 w 1493"/>
              <a:gd name="T9" fmla="*/ 131816183 h 1731"/>
              <a:gd name="T10" fmla="*/ 39229883 w 1493"/>
              <a:gd name="T11" fmla="*/ 134026578 h 1731"/>
              <a:gd name="T12" fmla="*/ 33040075 w 1493"/>
              <a:gd name="T13" fmla="*/ 131324889 h 1731"/>
              <a:gd name="T14" fmla="*/ 25595646 w 1493"/>
              <a:gd name="T15" fmla="*/ 114622606 h 1731"/>
              <a:gd name="T16" fmla="*/ 25010272 w 1493"/>
              <a:gd name="T17" fmla="*/ 106107796 h 1731"/>
              <a:gd name="T18" fmla="*/ 18569425 w 1493"/>
              <a:gd name="T19" fmla="*/ 108072686 h 1731"/>
              <a:gd name="T20" fmla="*/ 15809144 w 1493"/>
              <a:gd name="T21" fmla="*/ 102341684 h 1731"/>
              <a:gd name="T22" fmla="*/ 11877826 w 1493"/>
              <a:gd name="T23" fmla="*/ 88996340 h 1731"/>
              <a:gd name="T24" fmla="*/ 6608015 w 1493"/>
              <a:gd name="T25" fmla="*/ 83429007 h 1731"/>
              <a:gd name="T26" fmla="*/ 836414 w 1493"/>
              <a:gd name="T27" fmla="*/ 74832362 h 1731"/>
              <a:gd name="T28" fmla="*/ 5938768 w 1493"/>
              <a:gd name="T29" fmla="*/ 67463523 h 1731"/>
              <a:gd name="T30" fmla="*/ 13968860 w 1493"/>
              <a:gd name="T31" fmla="*/ 61487017 h 1731"/>
              <a:gd name="T32" fmla="*/ 20493292 w 1493"/>
              <a:gd name="T33" fmla="*/ 55018931 h 1731"/>
              <a:gd name="T34" fmla="*/ 23421029 w 1493"/>
              <a:gd name="T35" fmla="*/ 42164880 h 1731"/>
              <a:gd name="T36" fmla="*/ 23253572 w 1493"/>
              <a:gd name="T37" fmla="*/ 35205501 h 1731"/>
              <a:gd name="T38" fmla="*/ 33792905 w 1493"/>
              <a:gd name="T39" fmla="*/ 33650070 h 1731"/>
              <a:gd name="T40" fmla="*/ 36720642 w 1493"/>
              <a:gd name="T41" fmla="*/ 25544432 h 1731"/>
              <a:gd name="T42" fmla="*/ 37222433 w 1493"/>
              <a:gd name="T43" fmla="*/ 19076346 h 1731"/>
              <a:gd name="T44" fmla="*/ 41070167 w 1493"/>
              <a:gd name="T45" fmla="*/ 14982897 h 1731"/>
              <a:gd name="T46" fmla="*/ 45085357 w 1493"/>
              <a:gd name="T47" fmla="*/ 818633 h 1731"/>
              <a:gd name="T48" fmla="*/ 55122900 w 1493"/>
              <a:gd name="T49" fmla="*/ 4912369 h 1731"/>
              <a:gd name="T50" fmla="*/ 69258927 w 1493"/>
              <a:gd name="T51" fmla="*/ 10479701 h 1731"/>
              <a:gd name="T52" fmla="*/ 77037979 w 1493"/>
              <a:gd name="T53" fmla="*/ 5976792 h 1731"/>
              <a:gd name="T54" fmla="*/ 85319110 w 1493"/>
              <a:gd name="T55" fmla="*/ 5158159 h 1731"/>
              <a:gd name="T56" fmla="*/ 94185616 w 1493"/>
              <a:gd name="T57" fmla="*/ 12772216 h 1731"/>
              <a:gd name="T58" fmla="*/ 85820901 w 1493"/>
              <a:gd name="T59" fmla="*/ 20140769 h 1731"/>
              <a:gd name="T60" fmla="*/ 75866942 w 1493"/>
              <a:gd name="T61" fmla="*/ 25298928 h 1731"/>
              <a:gd name="T62" fmla="*/ 66331479 w 1493"/>
              <a:gd name="T63" fmla="*/ 31521224 h 1731"/>
              <a:gd name="T64" fmla="*/ 75783358 w 1493"/>
              <a:gd name="T65" fmla="*/ 31521224 h 1731"/>
              <a:gd name="T66" fmla="*/ 86406275 w 1493"/>
              <a:gd name="T67" fmla="*/ 32831151 h 1731"/>
              <a:gd name="T68" fmla="*/ 101044381 w 1493"/>
              <a:gd name="T69" fmla="*/ 27591443 h 1731"/>
              <a:gd name="T70" fmla="*/ 119613806 w 1493"/>
              <a:gd name="T71" fmla="*/ 38807942 h 1731"/>
              <a:gd name="T72" fmla="*/ 119028432 w 1493"/>
              <a:gd name="T73" fmla="*/ 42328550 h 1731"/>
              <a:gd name="T74" fmla="*/ 121286922 w 1493"/>
              <a:gd name="T75" fmla="*/ 49042140 h 1731"/>
              <a:gd name="T76" fmla="*/ 109910887 w 1493"/>
              <a:gd name="T77" fmla="*/ 52971920 h 1731"/>
              <a:gd name="T78" fmla="*/ 117271732 w 1493"/>
              <a:gd name="T79" fmla="*/ 53217710 h 1731"/>
              <a:gd name="T80" fmla="*/ 121454089 w 1493"/>
              <a:gd name="T81" fmla="*/ 58457704 h 1731"/>
              <a:gd name="T82" fmla="*/ 122374376 w 1493"/>
              <a:gd name="T83" fmla="*/ 62469319 h 1731"/>
              <a:gd name="T84" fmla="*/ 116351735 w 1493"/>
              <a:gd name="T85" fmla="*/ 58375583 h 1731"/>
              <a:gd name="T86" fmla="*/ 110998340 w 1493"/>
              <a:gd name="T87" fmla="*/ 63287952 h 1731"/>
              <a:gd name="T88" fmla="*/ 109827303 w 1493"/>
              <a:gd name="T89" fmla="*/ 68282441 h 1731"/>
              <a:gd name="T90" fmla="*/ 114762491 w 1493"/>
              <a:gd name="T91" fmla="*/ 74668406 h 1731"/>
              <a:gd name="T92" fmla="*/ 111249380 w 1493"/>
              <a:gd name="T93" fmla="*/ 75978333 h 1731"/>
              <a:gd name="T94" fmla="*/ 108656266 w 1493"/>
              <a:gd name="T95" fmla="*/ 83101382 h 1731"/>
              <a:gd name="T96" fmla="*/ 113591454 w 1493"/>
              <a:gd name="T97" fmla="*/ 93008241 h 1731"/>
              <a:gd name="T98" fmla="*/ 112169377 w 1493"/>
              <a:gd name="T99" fmla="*/ 96610683 h 1731"/>
              <a:gd name="T100" fmla="*/ 108070892 w 1493"/>
              <a:gd name="T101" fmla="*/ 101440931 h 1731"/>
              <a:gd name="T102" fmla="*/ 104892116 w 1493"/>
              <a:gd name="T103" fmla="*/ 102914813 h 1731"/>
              <a:gd name="T104" fmla="*/ 102299291 w 1493"/>
              <a:gd name="T105" fmla="*/ 107499557 h 1731"/>
              <a:gd name="T106" fmla="*/ 104641365 w 1493"/>
              <a:gd name="T107" fmla="*/ 100294959 h 1731"/>
              <a:gd name="T108" fmla="*/ 97614854 w 1493"/>
              <a:gd name="T109" fmla="*/ 98247948 h 1731"/>
              <a:gd name="T110" fmla="*/ 98535140 w 1493"/>
              <a:gd name="T111" fmla="*/ 103979236 h 1731"/>
              <a:gd name="T112" fmla="*/ 93850992 w 1493"/>
              <a:gd name="T113" fmla="*/ 109956028 h 1731"/>
              <a:gd name="T114" fmla="*/ 90170425 w 1493"/>
              <a:gd name="T115" fmla="*/ 112084587 h 1731"/>
              <a:gd name="T116" fmla="*/ 88079391 w 1493"/>
              <a:gd name="T117" fmla="*/ 121008858 h 1731"/>
              <a:gd name="T118" fmla="*/ 87577601 w 1493"/>
              <a:gd name="T119" fmla="*/ 128541080 h 1731"/>
              <a:gd name="T120" fmla="*/ 85151654 w 1493"/>
              <a:gd name="T121" fmla="*/ 132880320 h 1731"/>
              <a:gd name="T122" fmla="*/ 84566280 w 1493"/>
              <a:gd name="T123" fmla="*/ 138857112 h 17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6" y="1710"/>
                </a:lnTo>
                <a:lnTo>
                  <a:pt x="984" y="1718"/>
                </a:lnTo>
                <a:lnTo>
                  <a:pt x="984" y="1731"/>
                </a:lnTo>
                <a:close/>
              </a:path>
            </a:pathLst>
          </a:custGeom>
          <a:solidFill>
            <a:schemeClr val="accent1"/>
          </a:solidFill>
          <a:ln w="3175" cmpd="sng">
            <a:solidFill>
              <a:schemeClr val="bg1"/>
            </a:solidFill>
            <a:bevel/>
            <a:headEnd/>
            <a:tailEnd/>
          </a:ln>
        </p:spPr>
        <p:txBody>
          <a:bodyPr/>
          <a:lstStyle/>
          <a:p>
            <a:endParaRPr lang="zh-CN" altLang="en-US"/>
          </a:p>
        </p:txBody>
      </p:sp>
      <p:sp>
        <p:nvSpPr>
          <p:cNvPr id="80" name="稻壳儿小白白(http://dwz.cn/Wu2UP)">
            <a:extLst>
              <a:ext uri="{FF2B5EF4-FFF2-40B4-BE49-F238E27FC236}">
                <a16:creationId xmlns:a16="http://schemas.microsoft.com/office/drawing/2014/main" id="{2FEE1A9E-588E-41B4-9968-DF5C57247D8C}"/>
              </a:ext>
            </a:extLst>
          </p:cNvPr>
          <p:cNvSpPr>
            <a:spLocks noEditPoints="1"/>
          </p:cNvSpPr>
          <p:nvPr/>
        </p:nvSpPr>
        <p:spPr bwMode="auto">
          <a:xfrm>
            <a:off x="3908479" y="5236876"/>
            <a:ext cx="862012" cy="658812"/>
          </a:xfrm>
          <a:custGeom>
            <a:avLst/>
            <a:gdLst>
              <a:gd name="T0" fmla="*/ 164488767 w 2993"/>
              <a:gd name="T1" fmla="*/ 103977933 h 2287"/>
              <a:gd name="T2" fmla="*/ 172534596 w 2993"/>
              <a:gd name="T3" fmla="*/ 94019991 h 2287"/>
              <a:gd name="T4" fmla="*/ 176433379 w 2993"/>
              <a:gd name="T5" fmla="*/ 100326668 h 2287"/>
              <a:gd name="T6" fmla="*/ 195428748 w 2993"/>
              <a:gd name="T7" fmla="*/ 98003398 h 2287"/>
              <a:gd name="T8" fmla="*/ 205714426 w 2993"/>
              <a:gd name="T9" fmla="*/ 95596876 h 2287"/>
              <a:gd name="T10" fmla="*/ 227115537 w 2993"/>
              <a:gd name="T11" fmla="*/ 84726046 h 2287"/>
              <a:gd name="T12" fmla="*/ 236737642 w 2993"/>
              <a:gd name="T13" fmla="*/ 73938180 h 2287"/>
              <a:gd name="T14" fmla="*/ 235908175 w 2993"/>
              <a:gd name="T15" fmla="*/ 70369879 h 2287"/>
              <a:gd name="T16" fmla="*/ 244369026 w 2993"/>
              <a:gd name="T17" fmla="*/ 58005415 h 2287"/>
              <a:gd name="T18" fmla="*/ 238230682 w 2993"/>
              <a:gd name="T19" fmla="*/ 37674425 h 2287"/>
              <a:gd name="T20" fmla="*/ 230018672 w 2993"/>
              <a:gd name="T21" fmla="*/ 24645964 h 2287"/>
              <a:gd name="T22" fmla="*/ 215917157 w 2993"/>
              <a:gd name="T23" fmla="*/ 20413954 h 2287"/>
              <a:gd name="T24" fmla="*/ 200488784 w 2993"/>
              <a:gd name="T25" fmla="*/ 18837068 h 2287"/>
              <a:gd name="T26" fmla="*/ 194267494 w 2993"/>
              <a:gd name="T27" fmla="*/ 27799447 h 2287"/>
              <a:gd name="T28" fmla="*/ 173032564 w 2993"/>
              <a:gd name="T29" fmla="*/ 27965374 h 2287"/>
              <a:gd name="T30" fmla="*/ 157935690 w 2993"/>
              <a:gd name="T31" fmla="*/ 34437979 h 2287"/>
              <a:gd name="T32" fmla="*/ 153373334 w 2993"/>
              <a:gd name="T33" fmla="*/ 25641816 h 2287"/>
              <a:gd name="T34" fmla="*/ 165235287 w 2993"/>
              <a:gd name="T35" fmla="*/ 7468456 h 2287"/>
              <a:gd name="T36" fmla="*/ 146405812 w 2993"/>
              <a:gd name="T37" fmla="*/ 5477041 h 2287"/>
              <a:gd name="T38" fmla="*/ 133548498 w 2993"/>
              <a:gd name="T39" fmla="*/ 5393789 h 2287"/>
              <a:gd name="T40" fmla="*/ 117373317 w 2993"/>
              <a:gd name="T41" fmla="*/ 0 h 2287"/>
              <a:gd name="T42" fmla="*/ 109078359 w 2993"/>
              <a:gd name="T43" fmla="*/ 10040906 h 2287"/>
              <a:gd name="T44" fmla="*/ 103935664 w 2993"/>
              <a:gd name="T45" fmla="*/ 22737512 h 2287"/>
              <a:gd name="T46" fmla="*/ 82866340 w 2993"/>
              <a:gd name="T47" fmla="*/ 13194388 h 2287"/>
              <a:gd name="T48" fmla="*/ 74737276 w 2993"/>
              <a:gd name="T49" fmla="*/ 34603906 h 2287"/>
              <a:gd name="T50" fmla="*/ 75401137 w 2993"/>
              <a:gd name="T51" fmla="*/ 54520078 h 2287"/>
              <a:gd name="T52" fmla="*/ 65778745 w 2993"/>
              <a:gd name="T53" fmla="*/ 67133433 h 2287"/>
              <a:gd name="T54" fmla="*/ 59391849 w 2993"/>
              <a:gd name="T55" fmla="*/ 90119835 h 2287"/>
              <a:gd name="T56" fmla="*/ 41972467 w 2993"/>
              <a:gd name="T57" fmla="*/ 106052600 h 2287"/>
              <a:gd name="T58" fmla="*/ 37576005 w 2993"/>
              <a:gd name="T59" fmla="*/ 117172321 h 2287"/>
              <a:gd name="T60" fmla="*/ 23640672 w 2993"/>
              <a:gd name="T61" fmla="*/ 120574695 h 2287"/>
              <a:gd name="T62" fmla="*/ 17585275 w 2993"/>
              <a:gd name="T63" fmla="*/ 130615600 h 2287"/>
              <a:gd name="T64" fmla="*/ 3317868 w 2993"/>
              <a:gd name="T65" fmla="*/ 140905685 h 2287"/>
              <a:gd name="T66" fmla="*/ 7133704 w 2993"/>
              <a:gd name="T67" fmla="*/ 149950739 h 2287"/>
              <a:gd name="T68" fmla="*/ 2239561 w 2993"/>
              <a:gd name="T69" fmla="*/ 172688251 h 2287"/>
              <a:gd name="T70" fmla="*/ 19410102 w 2993"/>
              <a:gd name="T71" fmla="*/ 188786943 h 2287"/>
              <a:gd name="T72" fmla="*/ 23640672 w 2993"/>
              <a:gd name="T73" fmla="*/ 175343664 h 2287"/>
              <a:gd name="T74" fmla="*/ 24636032 w 2993"/>
              <a:gd name="T75" fmla="*/ 172356396 h 2287"/>
              <a:gd name="T76" fmla="*/ 22064397 w 2993"/>
              <a:gd name="T77" fmla="*/ 160157860 h 2287"/>
              <a:gd name="T78" fmla="*/ 30359354 w 2993"/>
              <a:gd name="T79" fmla="*/ 161651493 h 2287"/>
              <a:gd name="T80" fmla="*/ 26958540 w 2993"/>
              <a:gd name="T81" fmla="*/ 148705996 h 2287"/>
              <a:gd name="T82" fmla="*/ 30774088 w 2993"/>
              <a:gd name="T83" fmla="*/ 153270149 h 2287"/>
              <a:gd name="T84" fmla="*/ 33428670 w 2993"/>
              <a:gd name="T85" fmla="*/ 154348964 h 2287"/>
              <a:gd name="T86" fmla="*/ 54331813 w 2993"/>
              <a:gd name="T87" fmla="*/ 144888804 h 2287"/>
              <a:gd name="T88" fmla="*/ 61548463 w 2993"/>
              <a:gd name="T89" fmla="*/ 143809989 h 2287"/>
              <a:gd name="T90" fmla="*/ 72082981 w 2993"/>
              <a:gd name="T91" fmla="*/ 137752202 h 2287"/>
              <a:gd name="T92" fmla="*/ 74488436 w 2993"/>
              <a:gd name="T93" fmla="*/ 137586275 h 2287"/>
              <a:gd name="T94" fmla="*/ 77972485 w 2993"/>
              <a:gd name="T95" fmla="*/ 138499163 h 2287"/>
              <a:gd name="T96" fmla="*/ 80046152 w 2993"/>
              <a:gd name="T97" fmla="*/ 133022122 h 2287"/>
              <a:gd name="T98" fmla="*/ 91493084 w 2993"/>
              <a:gd name="T99" fmla="*/ 128873076 h 2287"/>
              <a:gd name="T100" fmla="*/ 93815879 w 2993"/>
              <a:gd name="T101" fmla="*/ 130615600 h 2287"/>
              <a:gd name="T102" fmla="*/ 109658986 w 2993"/>
              <a:gd name="T103" fmla="*/ 130698564 h 2287"/>
              <a:gd name="T104" fmla="*/ 114055449 w 2993"/>
              <a:gd name="T105" fmla="*/ 108459122 h 2287"/>
              <a:gd name="T106" fmla="*/ 125336487 w 2993"/>
              <a:gd name="T107" fmla="*/ 118168173 h 2287"/>
              <a:gd name="T108" fmla="*/ 128654643 w 2993"/>
              <a:gd name="T109" fmla="*/ 118915134 h 2287"/>
              <a:gd name="T110" fmla="*/ 131972511 w 2993"/>
              <a:gd name="T111" fmla="*/ 105388891 h 2287"/>
              <a:gd name="T112" fmla="*/ 131640724 w 2993"/>
              <a:gd name="T113" fmla="*/ 96426513 h 2287"/>
              <a:gd name="T114" fmla="*/ 132221351 w 2993"/>
              <a:gd name="T115" fmla="*/ 90700869 h 2287"/>
              <a:gd name="T116" fmla="*/ 142921762 w 2993"/>
              <a:gd name="T117" fmla="*/ 106550670 h 2287"/>
              <a:gd name="T118" fmla="*/ 30691141 w 2993"/>
              <a:gd name="T119" fmla="*/ 165800540 h 2287"/>
              <a:gd name="T120" fmla="*/ 152129133 w 2993"/>
              <a:gd name="T121" fmla="*/ 124474850 h 2287"/>
              <a:gd name="T122" fmla="*/ 157355063 w 2993"/>
              <a:gd name="T123" fmla="*/ 122068329 h 2287"/>
              <a:gd name="T124" fmla="*/ 244534919 w 2993"/>
              <a:gd name="T125" fmla="*/ 66469723 h 2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solidFill>
            <a:schemeClr val="accent2"/>
          </a:solidFill>
          <a:ln w="3175" cmpd="sng">
            <a:solidFill>
              <a:schemeClr val="bg1"/>
            </a:solidFill>
            <a:bevel/>
            <a:headEnd/>
            <a:tailEnd/>
          </a:ln>
        </p:spPr>
        <p:txBody>
          <a:bodyPr/>
          <a:lstStyle/>
          <a:p>
            <a:endParaRPr lang="zh-CN" altLang="en-US"/>
          </a:p>
        </p:txBody>
      </p:sp>
      <p:sp>
        <p:nvSpPr>
          <p:cNvPr id="81" name="稻壳儿小白白(http://dwz.cn/Wu2UP)">
            <a:extLst>
              <a:ext uri="{FF2B5EF4-FFF2-40B4-BE49-F238E27FC236}">
                <a16:creationId xmlns:a16="http://schemas.microsoft.com/office/drawing/2014/main" id="{6FC43F70-5153-4A9D-852C-FC6707E0267F}"/>
              </a:ext>
            </a:extLst>
          </p:cNvPr>
          <p:cNvSpPr>
            <a:spLocks/>
          </p:cNvSpPr>
          <p:nvPr/>
        </p:nvSpPr>
        <p:spPr bwMode="auto">
          <a:xfrm>
            <a:off x="4592691" y="3377913"/>
            <a:ext cx="125413" cy="204788"/>
          </a:xfrm>
          <a:custGeom>
            <a:avLst/>
            <a:gdLst>
              <a:gd name="T0" fmla="*/ 11823821 w 430"/>
              <a:gd name="T1" fmla="*/ 3898870 h 726"/>
              <a:gd name="T2" fmla="*/ 12929789 w 430"/>
              <a:gd name="T3" fmla="*/ 3341768 h 726"/>
              <a:gd name="T4" fmla="*/ 14546158 w 430"/>
              <a:gd name="T5" fmla="*/ 1989208 h 726"/>
              <a:gd name="T6" fmla="*/ 15141432 w 430"/>
              <a:gd name="T7" fmla="*/ 318183 h 726"/>
              <a:gd name="T8" fmla="*/ 20160286 w 430"/>
              <a:gd name="T9" fmla="*/ 238637 h 726"/>
              <a:gd name="T10" fmla="*/ 21521454 w 430"/>
              <a:gd name="T11" fmla="*/ 1750571 h 726"/>
              <a:gd name="T12" fmla="*/ 25008810 w 430"/>
              <a:gd name="T13" fmla="*/ 4933247 h 726"/>
              <a:gd name="T14" fmla="*/ 25008810 w 430"/>
              <a:gd name="T15" fmla="*/ 7081546 h 726"/>
              <a:gd name="T16" fmla="*/ 23052368 w 430"/>
              <a:gd name="T17" fmla="*/ 7797740 h 726"/>
              <a:gd name="T18" fmla="*/ 19649884 w 430"/>
              <a:gd name="T19" fmla="*/ 8752289 h 726"/>
              <a:gd name="T20" fmla="*/ 19309519 w 430"/>
              <a:gd name="T21" fmla="*/ 12094339 h 726"/>
              <a:gd name="T22" fmla="*/ 22627130 w 430"/>
              <a:gd name="T23" fmla="*/ 16868213 h 726"/>
              <a:gd name="T24" fmla="*/ 24328372 w 430"/>
              <a:gd name="T25" fmla="*/ 19494069 h 726"/>
              <a:gd name="T26" fmla="*/ 25264011 w 430"/>
              <a:gd name="T27" fmla="*/ 22358562 h 726"/>
              <a:gd name="T28" fmla="*/ 26625180 w 430"/>
              <a:gd name="T29" fmla="*/ 22597199 h 726"/>
              <a:gd name="T30" fmla="*/ 30368029 w 430"/>
              <a:gd name="T31" fmla="*/ 21324185 h 726"/>
              <a:gd name="T32" fmla="*/ 32154435 w 430"/>
              <a:gd name="T33" fmla="*/ 21960551 h 726"/>
              <a:gd name="T34" fmla="*/ 31218796 w 430"/>
              <a:gd name="T35" fmla="*/ 25541238 h 726"/>
              <a:gd name="T36" fmla="*/ 32154435 w 430"/>
              <a:gd name="T37" fmla="*/ 26496069 h 726"/>
              <a:gd name="T38" fmla="*/ 35471755 w 430"/>
              <a:gd name="T39" fmla="*/ 28325904 h 726"/>
              <a:gd name="T40" fmla="*/ 36492558 w 430"/>
              <a:gd name="T41" fmla="*/ 32065682 h 726"/>
              <a:gd name="T42" fmla="*/ 33685640 w 430"/>
              <a:gd name="T43" fmla="*/ 34293528 h 726"/>
              <a:gd name="T44" fmla="*/ 29602426 w 430"/>
              <a:gd name="T45" fmla="*/ 36600919 h 726"/>
              <a:gd name="T46" fmla="*/ 28496459 w 430"/>
              <a:gd name="T47" fmla="*/ 40022514 h 726"/>
              <a:gd name="T48" fmla="*/ 27560819 w 430"/>
              <a:gd name="T49" fmla="*/ 44319113 h 726"/>
              <a:gd name="T50" fmla="*/ 24413536 w 430"/>
              <a:gd name="T51" fmla="*/ 50127646 h 726"/>
              <a:gd name="T52" fmla="*/ 23733098 w 430"/>
              <a:gd name="T53" fmla="*/ 55140156 h 726"/>
              <a:gd name="T54" fmla="*/ 18969445 w 430"/>
              <a:gd name="T55" fmla="*/ 56970273 h 726"/>
              <a:gd name="T56" fmla="*/ 16332272 w 430"/>
              <a:gd name="T57" fmla="*/ 57527375 h 726"/>
              <a:gd name="T58" fmla="*/ 15481797 w 430"/>
              <a:gd name="T59" fmla="*/ 56572544 h 726"/>
              <a:gd name="T60" fmla="*/ 13014953 w 430"/>
              <a:gd name="T61" fmla="*/ 56890727 h 726"/>
              <a:gd name="T62" fmla="*/ 11313711 w 430"/>
              <a:gd name="T63" fmla="*/ 57766012 h 726"/>
              <a:gd name="T64" fmla="*/ 9867378 w 430"/>
              <a:gd name="T65" fmla="*/ 54185607 h 726"/>
              <a:gd name="T66" fmla="*/ 8081264 w 430"/>
              <a:gd name="T67" fmla="*/ 53628505 h 726"/>
              <a:gd name="T68" fmla="*/ 2722045 w 430"/>
              <a:gd name="T69" fmla="*/ 53469413 h 726"/>
              <a:gd name="T70" fmla="*/ 680438 w 430"/>
              <a:gd name="T71" fmla="*/ 50525374 h 726"/>
              <a:gd name="T72" fmla="*/ 255201 w 430"/>
              <a:gd name="T73" fmla="*/ 45990138 h 726"/>
              <a:gd name="T74" fmla="*/ 85164 w 430"/>
              <a:gd name="T75" fmla="*/ 42648088 h 726"/>
              <a:gd name="T76" fmla="*/ 2636881 w 430"/>
              <a:gd name="T77" fmla="*/ 42329905 h 726"/>
              <a:gd name="T78" fmla="*/ 3828013 w 430"/>
              <a:gd name="T79" fmla="*/ 41215983 h 726"/>
              <a:gd name="T80" fmla="*/ 2807210 w 430"/>
              <a:gd name="T81" fmla="*/ 34293528 h 726"/>
              <a:gd name="T82" fmla="*/ 1361169 w 430"/>
              <a:gd name="T83" fmla="*/ 23074474 h 726"/>
              <a:gd name="T84" fmla="*/ 1871279 w 430"/>
              <a:gd name="T85" fmla="*/ 21881005 h 726"/>
              <a:gd name="T86" fmla="*/ 2466845 w 430"/>
              <a:gd name="T87" fmla="*/ 20607991 h 726"/>
              <a:gd name="T88" fmla="*/ 4338415 w 430"/>
              <a:gd name="T89" fmla="*/ 21562822 h 726"/>
              <a:gd name="T90" fmla="*/ 5444091 w 430"/>
              <a:gd name="T91" fmla="*/ 22279016 h 726"/>
              <a:gd name="T92" fmla="*/ 9186940 w 430"/>
              <a:gd name="T93" fmla="*/ 21483277 h 726"/>
              <a:gd name="T94" fmla="*/ 10718145 w 430"/>
              <a:gd name="T95" fmla="*/ 20050889 h 726"/>
              <a:gd name="T96" fmla="*/ 10888182 w 430"/>
              <a:gd name="T97" fmla="*/ 15913382 h 726"/>
              <a:gd name="T98" fmla="*/ 10973346 w 430"/>
              <a:gd name="T99" fmla="*/ 13844628 h 726"/>
              <a:gd name="T100" fmla="*/ 11994149 w 430"/>
              <a:gd name="T101" fmla="*/ 13128716 h 726"/>
              <a:gd name="T102" fmla="*/ 9697341 w 430"/>
              <a:gd name="T103" fmla="*/ 11616783 h 726"/>
              <a:gd name="T104" fmla="*/ 9356976 w 430"/>
              <a:gd name="T105" fmla="*/ 10423314 h 726"/>
              <a:gd name="T106" fmla="*/ 10377780 w 430"/>
              <a:gd name="T107" fmla="*/ 6763363 h 7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solidFill>
            <a:schemeClr val="accent1"/>
          </a:solidFill>
          <a:ln w="3175" cmpd="sng">
            <a:solidFill>
              <a:schemeClr val="bg1"/>
            </a:solidFill>
            <a:bevel/>
            <a:headEnd/>
            <a:tailEnd/>
          </a:ln>
        </p:spPr>
        <p:txBody>
          <a:bodyPr/>
          <a:lstStyle/>
          <a:p>
            <a:endParaRPr lang="zh-CN" altLang="en-US"/>
          </a:p>
        </p:txBody>
      </p:sp>
      <p:sp>
        <p:nvSpPr>
          <p:cNvPr id="82" name="稻壳儿小白白(http://dwz.cn/Wu2UP)">
            <a:extLst>
              <a:ext uri="{FF2B5EF4-FFF2-40B4-BE49-F238E27FC236}">
                <a16:creationId xmlns:a16="http://schemas.microsoft.com/office/drawing/2014/main" id="{B775A79D-231F-464B-9CF2-BBFA5E3F0057}"/>
              </a:ext>
            </a:extLst>
          </p:cNvPr>
          <p:cNvSpPr>
            <a:spLocks/>
          </p:cNvSpPr>
          <p:nvPr/>
        </p:nvSpPr>
        <p:spPr bwMode="auto">
          <a:xfrm>
            <a:off x="4459341" y="3266788"/>
            <a:ext cx="179388" cy="207963"/>
          </a:xfrm>
          <a:custGeom>
            <a:avLst/>
            <a:gdLst>
              <a:gd name="T0" fmla="*/ 21082321 w 636"/>
              <a:gd name="T1" fmla="*/ 55609189 h 711"/>
              <a:gd name="T2" fmla="*/ 22434782 w 636"/>
              <a:gd name="T3" fmla="*/ 59373583 h 711"/>
              <a:gd name="T4" fmla="*/ 24184943 w 636"/>
              <a:gd name="T5" fmla="*/ 60827861 h 711"/>
              <a:gd name="T6" fmla="*/ 25855565 w 636"/>
              <a:gd name="T7" fmla="*/ 59544692 h 711"/>
              <a:gd name="T8" fmla="*/ 29594789 w 636"/>
              <a:gd name="T9" fmla="*/ 55266972 h 711"/>
              <a:gd name="T10" fmla="*/ 31902012 w 636"/>
              <a:gd name="T11" fmla="*/ 54154618 h 711"/>
              <a:gd name="T12" fmla="*/ 34049873 w 636"/>
              <a:gd name="T13" fmla="*/ 53983802 h 711"/>
              <a:gd name="T14" fmla="*/ 35640955 w 636"/>
              <a:gd name="T15" fmla="*/ 53470475 h 711"/>
              <a:gd name="T16" fmla="*/ 37470938 w 636"/>
              <a:gd name="T17" fmla="*/ 53555884 h 711"/>
              <a:gd name="T18" fmla="*/ 38664319 w 636"/>
              <a:gd name="T19" fmla="*/ 48593729 h 711"/>
              <a:gd name="T20" fmla="*/ 39459719 w 636"/>
              <a:gd name="T21" fmla="*/ 45770580 h 711"/>
              <a:gd name="T22" fmla="*/ 35481875 w 636"/>
              <a:gd name="T23" fmla="*/ 43888383 h 711"/>
              <a:gd name="T24" fmla="*/ 34606935 w 636"/>
              <a:gd name="T25" fmla="*/ 40124282 h 711"/>
              <a:gd name="T26" fmla="*/ 35481875 w 636"/>
              <a:gd name="T27" fmla="*/ 37728759 h 711"/>
              <a:gd name="T28" fmla="*/ 39459719 w 636"/>
              <a:gd name="T29" fmla="*/ 37300840 h 711"/>
              <a:gd name="T30" fmla="*/ 45505884 w 636"/>
              <a:gd name="T31" fmla="*/ 35589752 h 711"/>
              <a:gd name="T32" fmla="*/ 47654027 w 636"/>
              <a:gd name="T33" fmla="*/ 33451039 h 711"/>
              <a:gd name="T34" fmla="*/ 49245109 w 636"/>
              <a:gd name="T35" fmla="*/ 31312325 h 711"/>
              <a:gd name="T36" fmla="*/ 47892647 w 636"/>
              <a:gd name="T37" fmla="*/ 27376823 h 711"/>
              <a:gd name="T38" fmla="*/ 47256328 w 636"/>
              <a:gd name="T39" fmla="*/ 23099103 h 711"/>
              <a:gd name="T40" fmla="*/ 47494947 w 636"/>
              <a:gd name="T41" fmla="*/ 21216906 h 711"/>
              <a:gd name="T42" fmla="*/ 45664964 w 636"/>
              <a:gd name="T43" fmla="*/ 21559123 h 711"/>
              <a:gd name="T44" fmla="*/ 45346804 w 636"/>
              <a:gd name="T45" fmla="*/ 18821675 h 711"/>
              <a:gd name="T46" fmla="*/ 47097248 w 636"/>
              <a:gd name="T47" fmla="*/ 17024887 h 711"/>
              <a:gd name="T48" fmla="*/ 49881428 w 636"/>
              <a:gd name="T49" fmla="*/ 16597261 h 711"/>
              <a:gd name="T50" fmla="*/ 50358950 w 636"/>
              <a:gd name="T51" fmla="*/ 13773819 h 711"/>
              <a:gd name="T52" fmla="*/ 43358023 w 636"/>
              <a:gd name="T53" fmla="*/ 12576350 h 711"/>
              <a:gd name="T54" fmla="*/ 37709558 w 636"/>
              <a:gd name="T55" fmla="*/ 12148432 h 711"/>
              <a:gd name="T56" fmla="*/ 34129413 w 636"/>
              <a:gd name="T57" fmla="*/ 7956413 h 711"/>
              <a:gd name="T58" fmla="*/ 30390471 w 636"/>
              <a:gd name="T59" fmla="*/ 4192019 h 711"/>
              <a:gd name="T60" fmla="*/ 29117549 w 636"/>
              <a:gd name="T61" fmla="*/ 256517 h 711"/>
              <a:gd name="T62" fmla="*/ 28083248 w 636"/>
              <a:gd name="T63" fmla="*/ 256517 h 711"/>
              <a:gd name="T64" fmla="*/ 27048946 w 636"/>
              <a:gd name="T65" fmla="*/ 2395523 h 711"/>
              <a:gd name="T66" fmla="*/ 24503103 w 636"/>
              <a:gd name="T67" fmla="*/ 2908850 h 711"/>
              <a:gd name="T68" fmla="*/ 23866784 w 636"/>
              <a:gd name="T69" fmla="*/ 4363128 h 711"/>
              <a:gd name="T70" fmla="*/ 22912022 w 636"/>
              <a:gd name="T71" fmla="*/ 5389781 h 711"/>
              <a:gd name="T72" fmla="*/ 21161861 w 636"/>
              <a:gd name="T73" fmla="*/ 6159917 h 711"/>
              <a:gd name="T74" fmla="*/ 23707704 w 636"/>
              <a:gd name="T75" fmla="*/ 9239583 h 711"/>
              <a:gd name="T76" fmla="*/ 24025864 w 636"/>
              <a:gd name="T77" fmla="*/ 11036371 h 711"/>
              <a:gd name="T78" fmla="*/ 20048019 w 636"/>
              <a:gd name="T79" fmla="*/ 11891915 h 711"/>
              <a:gd name="T80" fmla="*/ 18536478 w 636"/>
              <a:gd name="T81" fmla="*/ 11207480 h 711"/>
              <a:gd name="T82" fmla="*/ 17184017 w 636"/>
              <a:gd name="T83" fmla="*/ 14800472 h 711"/>
              <a:gd name="T84" fmla="*/ 14001854 w 636"/>
              <a:gd name="T85" fmla="*/ 18564866 h 711"/>
              <a:gd name="T86" fmla="*/ 11456011 w 636"/>
              <a:gd name="T87" fmla="*/ 17880431 h 711"/>
              <a:gd name="T88" fmla="*/ 8432928 w 636"/>
              <a:gd name="T89" fmla="*/ 19420410 h 711"/>
              <a:gd name="T90" fmla="*/ 7160007 w 636"/>
              <a:gd name="T91" fmla="*/ 23184803 h 711"/>
              <a:gd name="T92" fmla="*/ 10899231 w 636"/>
              <a:gd name="T93" fmla="*/ 27205714 h 711"/>
              <a:gd name="T94" fmla="*/ 11535551 w 636"/>
              <a:gd name="T95" fmla="*/ 31996760 h 711"/>
              <a:gd name="T96" fmla="*/ 9149070 w 636"/>
              <a:gd name="T97" fmla="*/ 35589752 h 711"/>
              <a:gd name="T98" fmla="*/ 5012146 w 636"/>
              <a:gd name="T99" fmla="*/ 36958623 h 711"/>
              <a:gd name="T100" fmla="*/ 0 w 636"/>
              <a:gd name="T101" fmla="*/ 41150642 h 711"/>
              <a:gd name="T102" fmla="*/ 795682 w 636"/>
              <a:gd name="T103" fmla="*/ 44145192 h 711"/>
              <a:gd name="T104" fmla="*/ 3102623 w 636"/>
              <a:gd name="T105" fmla="*/ 48422620 h 711"/>
              <a:gd name="T106" fmla="*/ 1352461 w 636"/>
              <a:gd name="T107" fmla="*/ 49192756 h 711"/>
              <a:gd name="T108" fmla="*/ 1988781 w 636"/>
              <a:gd name="T109" fmla="*/ 51930496 h 711"/>
              <a:gd name="T110" fmla="*/ 2943543 w 636"/>
              <a:gd name="T111" fmla="*/ 55266972 h 711"/>
              <a:gd name="T112" fmla="*/ 5091686 w 636"/>
              <a:gd name="T113" fmla="*/ 56635842 h 711"/>
              <a:gd name="T114" fmla="*/ 7398627 w 636"/>
              <a:gd name="T115" fmla="*/ 56721250 h 711"/>
              <a:gd name="T116" fmla="*/ 9387690 w 636"/>
              <a:gd name="T117" fmla="*/ 58945665 h 711"/>
              <a:gd name="T118" fmla="*/ 12490313 w 636"/>
              <a:gd name="T119" fmla="*/ 57747903 h 711"/>
              <a:gd name="T120" fmla="*/ 15990635 w 636"/>
              <a:gd name="T121" fmla="*/ 55523489 h 7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solidFill>
            <a:schemeClr val="accent1"/>
          </a:solidFill>
          <a:ln w="3175" cmpd="sng">
            <a:solidFill>
              <a:schemeClr val="bg1"/>
            </a:solidFill>
            <a:bevel/>
            <a:headEnd/>
            <a:tailEnd/>
          </a:ln>
        </p:spPr>
        <p:txBody>
          <a:bodyPr/>
          <a:lstStyle/>
          <a:p>
            <a:endParaRPr lang="zh-CN" altLang="en-US"/>
          </a:p>
        </p:txBody>
      </p:sp>
      <p:sp>
        <p:nvSpPr>
          <p:cNvPr id="83" name="稻壳儿小白白(http://dwz.cn/Wu2UP)">
            <a:extLst>
              <a:ext uri="{FF2B5EF4-FFF2-40B4-BE49-F238E27FC236}">
                <a16:creationId xmlns:a16="http://schemas.microsoft.com/office/drawing/2014/main" id="{CA0F60F3-0BEB-469B-80FC-CAA2DD308844}"/>
              </a:ext>
            </a:extLst>
          </p:cNvPr>
          <p:cNvSpPr>
            <a:spLocks noEditPoints="1"/>
          </p:cNvSpPr>
          <p:nvPr/>
        </p:nvSpPr>
        <p:spPr bwMode="auto">
          <a:xfrm>
            <a:off x="4284716" y="3074701"/>
            <a:ext cx="595313" cy="825500"/>
          </a:xfrm>
          <a:custGeom>
            <a:avLst/>
            <a:gdLst>
              <a:gd name="T0" fmla="*/ 99547850 w 2047"/>
              <a:gd name="T1" fmla="*/ 169422019 h 2907"/>
              <a:gd name="T2" fmla="*/ 77557622 w 2047"/>
              <a:gd name="T3" fmla="*/ 184904901 h 2907"/>
              <a:gd name="T4" fmla="*/ 66055023 w 2047"/>
              <a:gd name="T5" fmla="*/ 202403399 h 2907"/>
              <a:gd name="T6" fmla="*/ 53706713 w 2047"/>
              <a:gd name="T7" fmla="*/ 224821106 h 2907"/>
              <a:gd name="T8" fmla="*/ 51423178 w 2047"/>
              <a:gd name="T9" fmla="*/ 230868809 h 2907"/>
              <a:gd name="T10" fmla="*/ 27064784 w 2047"/>
              <a:gd name="T11" fmla="*/ 229981971 h 2907"/>
              <a:gd name="T12" fmla="*/ 8796208 w 2047"/>
              <a:gd name="T13" fmla="*/ 225466001 h 2907"/>
              <a:gd name="T14" fmla="*/ 2791020 w 2047"/>
              <a:gd name="T15" fmla="*/ 213370310 h 2907"/>
              <a:gd name="T16" fmla="*/ 9895515 w 2047"/>
              <a:gd name="T17" fmla="*/ 198855198 h 2907"/>
              <a:gd name="T18" fmla="*/ 13955393 w 2047"/>
              <a:gd name="T19" fmla="*/ 178534324 h 2907"/>
              <a:gd name="T20" fmla="*/ 8880546 w 2047"/>
              <a:gd name="T21" fmla="*/ 163777553 h 2907"/>
              <a:gd name="T22" fmla="*/ 0 w 2047"/>
              <a:gd name="T23" fmla="*/ 155471722 h 2907"/>
              <a:gd name="T24" fmla="*/ 8288723 w 2047"/>
              <a:gd name="T25" fmla="*/ 142005026 h 2907"/>
              <a:gd name="T26" fmla="*/ 14716475 w 2047"/>
              <a:gd name="T27" fmla="*/ 130634878 h 2907"/>
              <a:gd name="T28" fmla="*/ 25288733 w 2047"/>
              <a:gd name="T29" fmla="*/ 126119191 h 2907"/>
              <a:gd name="T30" fmla="*/ 22751310 w 2047"/>
              <a:gd name="T31" fmla="*/ 106523860 h 2907"/>
              <a:gd name="T32" fmla="*/ 9134434 w 2047"/>
              <a:gd name="T33" fmla="*/ 97250261 h 2907"/>
              <a:gd name="T34" fmla="*/ 15562186 w 2047"/>
              <a:gd name="T35" fmla="*/ 90396084 h 2907"/>
              <a:gd name="T36" fmla="*/ 18691723 w 2047"/>
              <a:gd name="T37" fmla="*/ 83541906 h 2907"/>
              <a:gd name="T38" fmla="*/ 5582041 w 2047"/>
              <a:gd name="T39" fmla="*/ 59269594 h 2907"/>
              <a:gd name="T40" fmla="*/ 6258784 w 2047"/>
              <a:gd name="T41" fmla="*/ 47254267 h 2907"/>
              <a:gd name="T42" fmla="*/ 16323558 w 2047"/>
              <a:gd name="T43" fmla="*/ 28546057 h 2907"/>
              <a:gd name="T44" fmla="*/ 30194322 w 2047"/>
              <a:gd name="T45" fmla="*/ 19917921 h 2907"/>
              <a:gd name="T46" fmla="*/ 32308599 w 2047"/>
              <a:gd name="T47" fmla="*/ 38867789 h 2907"/>
              <a:gd name="T48" fmla="*/ 44995135 w 2047"/>
              <a:gd name="T49" fmla="*/ 36206708 h 2907"/>
              <a:gd name="T50" fmla="*/ 60726579 w 2047"/>
              <a:gd name="T51" fmla="*/ 30159005 h 2907"/>
              <a:gd name="T52" fmla="*/ 72483066 w 2047"/>
              <a:gd name="T53" fmla="*/ 25078787 h 2907"/>
              <a:gd name="T54" fmla="*/ 83393551 w 2047"/>
              <a:gd name="T55" fmla="*/ 17256840 h 2907"/>
              <a:gd name="T56" fmla="*/ 89483076 w 2047"/>
              <a:gd name="T57" fmla="*/ 5644750 h 2907"/>
              <a:gd name="T58" fmla="*/ 110035480 w 2047"/>
              <a:gd name="T59" fmla="*/ 967769 h 2907"/>
              <a:gd name="T60" fmla="*/ 118154944 w 2047"/>
              <a:gd name="T61" fmla="*/ 15805187 h 2907"/>
              <a:gd name="T62" fmla="*/ 123990582 w 2047"/>
              <a:gd name="T63" fmla="*/ 27497925 h 2907"/>
              <a:gd name="T64" fmla="*/ 124751954 w 2047"/>
              <a:gd name="T65" fmla="*/ 38867789 h 2907"/>
              <a:gd name="T66" fmla="*/ 140398769 w 2047"/>
              <a:gd name="T67" fmla="*/ 41770811 h 2907"/>
              <a:gd name="T68" fmla="*/ 143781904 w 2047"/>
              <a:gd name="T69" fmla="*/ 50237937 h 2907"/>
              <a:gd name="T70" fmla="*/ 142259449 w 2047"/>
              <a:gd name="T71" fmla="*/ 60640316 h 2907"/>
              <a:gd name="T72" fmla="*/ 157568038 w 2047"/>
              <a:gd name="T73" fmla="*/ 68784851 h 2907"/>
              <a:gd name="T74" fmla="*/ 169916348 w 2047"/>
              <a:gd name="T75" fmla="*/ 83299964 h 2907"/>
              <a:gd name="T76" fmla="*/ 161120140 w 2047"/>
              <a:gd name="T77" fmla="*/ 95556949 h 2907"/>
              <a:gd name="T78" fmla="*/ 157483409 w 2047"/>
              <a:gd name="T79" fmla="*/ 107894582 h 2907"/>
              <a:gd name="T80" fmla="*/ 150717140 w 2047"/>
              <a:gd name="T81" fmla="*/ 117490771 h 2907"/>
              <a:gd name="T82" fmla="*/ 130926109 w 2047"/>
              <a:gd name="T83" fmla="*/ 124022359 h 2907"/>
              <a:gd name="T84" fmla="*/ 120099963 w 2047"/>
              <a:gd name="T85" fmla="*/ 111442784 h 2907"/>
              <a:gd name="T86" fmla="*/ 112319015 w 2047"/>
              <a:gd name="T87" fmla="*/ 102975659 h 2907"/>
              <a:gd name="T88" fmla="*/ 110542964 w 2047"/>
              <a:gd name="T89" fmla="*/ 87009177 h 2907"/>
              <a:gd name="T90" fmla="*/ 101831386 w 2047"/>
              <a:gd name="T91" fmla="*/ 77171329 h 2907"/>
              <a:gd name="T92" fmla="*/ 104284180 w 2047"/>
              <a:gd name="T93" fmla="*/ 70720105 h 2907"/>
              <a:gd name="T94" fmla="*/ 81871096 w 2047"/>
              <a:gd name="T95" fmla="*/ 57495351 h 2907"/>
              <a:gd name="T96" fmla="*/ 75104828 w 2047"/>
              <a:gd name="T97" fmla="*/ 61527437 h 2907"/>
              <a:gd name="T98" fmla="*/ 70283868 w 2047"/>
              <a:gd name="T99" fmla="*/ 67010893 h 2907"/>
              <a:gd name="T100" fmla="*/ 58358414 w 2047"/>
              <a:gd name="T101" fmla="*/ 78945288 h 2907"/>
              <a:gd name="T102" fmla="*/ 50492838 w 2047"/>
              <a:gd name="T103" fmla="*/ 96121481 h 2907"/>
              <a:gd name="T104" fmla="*/ 54383457 w 2047"/>
              <a:gd name="T105" fmla="*/ 109507530 h 2907"/>
              <a:gd name="T106" fmla="*/ 71298838 w 2047"/>
              <a:gd name="T107" fmla="*/ 108539761 h 2907"/>
              <a:gd name="T108" fmla="*/ 83224292 w 2047"/>
              <a:gd name="T109" fmla="*/ 107733571 h 2907"/>
              <a:gd name="T110" fmla="*/ 92443355 w 2047"/>
              <a:gd name="T111" fmla="*/ 124828833 h 2907"/>
              <a:gd name="T112" fmla="*/ 95657231 w 2047"/>
              <a:gd name="T113" fmla="*/ 138940709 h 2907"/>
              <a:gd name="T114" fmla="*/ 107582685 w 2047"/>
              <a:gd name="T115" fmla="*/ 142327616 h 2907"/>
              <a:gd name="T116" fmla="*/ 117562830 w 2047"/>
              <a:gd name="T117" fmla="*/ 154665248 h 2907"/>
              <a:gd name="T118" fmla="*/ 98363622 w 2047"/>
              <a:gd name="T119" fmla="*/ 96363423 h 2907"/>
              <a:gd name="T120" fmla="*/ 93627292 w 2047"/>
              <a:gd name="T121" fmla="*/ 107169040 h 2907"/>
              <a:gd name="T122" fmla="*/ 87368508 w 2047"/>
              <a:gd name="T123" fmla="*/ 95798892 h 29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chemeClr val="accent1"/>
          </a:solidFill>
          <a:ln w="3175" cmpd="sng">
            <a:solidFill>
              <a:schemeClr val="bg1"/>
            </a:solidFill>
            <a:bevel/>
            <a:headEnd/>
            <a:tailEnd/>
          </a:ln>
        </p:spPr>
        <p:txBody>
          <a:bodyPr/>
          <a:lstStyle/>
          <a:p>
            <a:endParaRPr lang="zh-CN" altLang="en-US"/>
          </a:p>
        </p:txBody>
      </p:sp>
      <p:sp>
        <p:nvSpPr>
          <p:cNvPr id="84" name="稻壳儿小白白(http://dwz.cn/Wu2UP)">
            <a:extLst>
              <a:ext uri="{FF2B5EF4-FFF2-40B4-BE49-F238E27FC236}">
                <a16:creationId xmlns:a16="http://schemas.microsoft.com/office/drawing/2014/main" id="{ED60A6B9-1020-48E5-8577-A86D54710B16}"/>
              </a:ext>
            </a:extLst>
          </p:cNvPr>
          <p:cNvSpPr>
            <a:spLocks/>
          </p:cNvSpPr>
          <p:nvPr/>
        </p:nvSpPr>
        <p:spPr bwMode="auto">
          <a:xfrm>
            <a:off x="2775004" y="1730088"/>
            <a:ext cx="2462212" cy="2003425"/>
          </a:xfrm>
          <a:custGeom>
            <a:avLst/>
            <a:gdLst>
              <a:gd name="T0" fmla="*/ 255014111 w 8497"/>
              <a:gd name="T1" fmla="*/ 518741594 h 7037"/>
              <a:gd name="T2" fmla="*/ 234525910 w 8497"/>
              <a:gd name="T3" fmla="*/ 511527897 h 7037"/>
              <a:gd name="T4" fmla="*/ 217060056 w 8497"/>
              <a:gd name="T5" fmla="*/ 558214504 h 7037"/>
              <a:gd name="T6" fmla="*/ 177678573 w 8497"/>
              <a:gd name="T7" fmla="*/ 569318894 h 7037"/>
              <a:gd name="T8" fmla="*/ 155510841 w 8497"/>
              <a:gd name="T9" fmla="*/ 535843732 h 7037"/>
              <a:gd name="T10" fmla="*/ 171968861 w 8497"/>
              <a:gd name="T11" fmla="*/ 498235029 h 7037"/>
              <a:gd name="T12" fmla="*/ 112602516 w 8497"/>
              <a:gd name="T13" fmla="*/ 506502395 h 7037"/>
              <a:gd name="T14" fmla="*/ 95220985 w 8497"/>
              <a:gd name="T15" fmla="*/ 511122486 h 7037"/>
              <a:gd name="T16" fmla="*/ 71877639 w 8497"/>
              <a:gd name="T17" fmla="*/ 485185578 h 7037"/>
              <a:gd name="T18" fmla="*/ 69022493 w 8497"/>
              <a:gd name="T19" fmla="*/ 455601108 h 7037"/>
              <a:gd name="T20" fmla="*/ 37198323 w 8497"/>
              <a:gd name="T21" fmla="*/ 440119761 h 7037"/>
              <a:gd name="T22" fmla="*/ 15450185 w 8497"/>
              <a:gd name="T23" fmla="*/ 425124963 h 7037"/>
              <a:gd name="T24" fmla="*/ 10328135 w 8497"/>
              <a:gd name="T25" fmla="*/ 364496944 h 7037"/>
              <a:gd name="T26" fmla="*/ 123938485 w 8497"/>
              <a:gd name="T27" fmla="*/ 388002525 h 7037"/>
              <a:gd name="T28" fmla="*/ 195983904 w 8497"/>
              <a:gd name="T29" fmla="*/ 420586011 h 7037"/>
              <a:gd name="T30" fmla="*/ 273907393 w 8497"/>
              <a:gd name="T31" fmla="*/ 395621633 h 7037"/>
              <a:gd name="T32" fmla="*/ 344021466 w 8497"/>
              <a:gd name="T33" fmla="*/ 386057179 h 7037"/>
              <a:gd name="T34" fmla="*/ 380464058 w 8497"/>
              <a:gd name="T35" fmla="*/ 337262947 h 7037"/>
              <a:gd name="T36" fmla="*/ 429166131 w 8497"/>
              <a:gd name="T37" fmla="*/ 311893443 h 7037"/>
              <a:gd name="T38" fmla="*/ 490211718 w 8497"/>
              <a:gd name="T39" fmla="*/ 276635213 h 7037"/>
              <a:gd name="T40" fmla="*/ 529845304 w 8497"/>
              <a:gd name="T41" fmla="*/ 242349514 h 7037"/>
              <a:gd name="T42" fmla="*/ 577203693 w 8497"/>
              <a:gd name="T43" fmla="*/ 236513759 h 7037"/>
              <a:gd name="T44" fmla="*/ 569226787 w 8497"/>
              <a:gd name="T45" fmla="*/ 208550365 h 7037"/>
              <a:gd name="T46" fmla="*/ 520020797 w 8497"/>
              <a:gd name="T47" fmla="*/ 204659672 h 7037"/>
              <a:gd name="T48" fmla="*/ 480303466 w 8497"/>
              <a:gd name="T49" fmla="*/ 179614154 h 7037"/>
              <a:gd name="T50" fmla="*/ 527578110 w 8497"/>
              <a:gd name="T51" fmla="*/ 135278020 h 7037"/>
              <a:gd name="T52" fmla="*/ 555959472 w 8497"/>
              <a:gd name="T53" fmla="*/ 107152632 h 7037"/>
              <a:gd name="T54" fmla="*/ 572501526 w 8497"/>
              <a:gd name="T55" fmla="*/ 63707890 h 7037"/>
              <a:gd name="T56" fmla="*/ 582493812 w 8497"/>
              <a:gd name="T57" fmla="*/ 28287666 h 7037"/>
              <a:gd name="T58" fmla="*/ 587195979 w 8497"/>
              <a:gd name="T59" fmla="*/ 2836738 h 7037"/>
              <a:gd name="T60" fmla="*/ 596852707 w 8497"/>
              <a:gd name="T61" fmla="*/ 28044534 h 7037"/>
              <a:gd name="T62" fmla="*/ 632287464 w 8497"/>
              <a:gd name="T63" fmla="*/ 33961427 h 7037"/>
              <a:gd name="T64" fmla="*/ 648661449 w 8497"/>
              <a:gd name="T65" fmla="*/ 66058363 h 7037"/>
              <a:gd name="T66" fmla="*/ 680653688 w 8497"/>
              <a:gd name="T67" fmla="*/ 57466724 h 7037"/>
              <a:gd name="T68" fmla="*/ 712981775 w 8497"/>
              <a:gd name="T69" fmla="*/ 68246842 h 7037"/>
              <a:gd name="T70" fmla="*/ 699462936 w 8497"/>
              <a:gd name="T71" fmla="*/ 114609462 h 7037"/>
              <a:gd name="T72" fmla="*/ 690478195 w 8497"/>
              <a:gd name="T73" fmla="*/ 168510050 h 7037"/>
              <a:gd name="T74" fmla="*/ 645806593 w 8497"/>
              <a:gd name="T75" fmla="*/ 202633471 h 7037"/>
              <a:gd name="T76" fmla="*/ 670325554 w 8497"/>
              <a:gd name="T77" fmla="*/ 216412605 h 7037"/>
              <a:gd name="T78" fmla="*/ 669065905 w 8497"/>
              <a:gd name="T79" fmla="*/ 227030444 h 7037"/>
              <a:gd name="T80" fmla="*/ 654875369 w 8497"/>
              <a:gd name="T81" fmla="*/ 257101179 h 7037"/>
              <a:gd name="T82" fmla="*/ 634722727 w 8497"/>
              <a:gd name="T83" fmla="*/ 262288674 h 7037"/>
              <a:gd name="T84" fmla="*/ 648073787 w 8497"/>
              <a:gd name="T85" fmla="*/ 293980483 h 7037"/>
              <a:gd name="T86" fmla="*/ 677462984 w 8497"/>
              <a:gd name="T87" fmla="*/ 301680730 h 7037"/>
              <a:gd name="T88" fmla="*/ 689134512 w 8497"/>
              <a:gd name="T89" fmla="*/ 337587219 h 7037"/>
              <a:gd name="T90" fmla="*/ 676875032 w 8497"/>
              <a:gd name="T91" fmla="*/ 364496944 h 7037"/>
              <a:gd name="T92" fmla="*/ 653195837 w 8497"/>
              <a:gd name="T93" fmla="*/ 372845449 h 7037"/>
              <a:gd name="T94" fmla="*/ 614486051 w 8497"/>
              <a:gd name="T95" fmla="*/ 398377232 h 7037"/>
              <a:gd name="T96" fmla="*/ 585348668 w 8497"/>
              <a:gd name="T97" fmla="*/ 392298345 h 7037"/>
              <a:gd name="T98" fmla="*/ 589211359 w 8497"/>
              <a:gd name="T99" fmla="*/ 423828160 h 7037"/>
              <a:gd name="T100" fmla="*/ 556883272 w 8497"/>
              <a:gd name="T101" fmla="*/ 409400482 h 7037"/>
              <a:gd name="T102" fmla="*/ 547898531 w 8497"/>
              <a:gd name="T103" fmla="*/ 385489774 h 7037"/>
              <a:gd name="T104" fmla="*/ 522119922 w 8497"/>
              <a:gd name="T105" fmla="*/ 403483589 h 7037"/>
              <a:gd name="T106" fmla="*/ 493990374 w 8497"/>
              <a:gd name="T107" fmla="*/ 409805893 h 7037"/>
              <a:gd name="T108" fmla="*/ 468128020 w 8497"/>
              <a:gd name="T109" fmla="*/ 407050010 h 7037"/>
              <a:gd name="T110" fmla="*/ 445875964 w 8497"/>
              <a:gd name="T111" fmla="*/ 426502905 h 7037"/>
              <a:gd name="T112" fmla="*/ 441509645 w 8497"/>
              <a:gd name="T113" fmla="*/ 463706197 h 7037"/>
              <a:gd name="T114" fmla="*/ 393227456 w 8497"/>
              <a:gd name="T115" fmla="*/ 495398291 h 7037"/>
              <a:gd name="T116" fmla="*/ 370303993 w 8497"/>
              <a:gd name="T117" fmla="*/ 499045566 h 7037"/>
              <a:gd name="T118" fmla="*/ 344357314 w 8497"/>
              <a:gd name="T119" fmla="*/ 508934007 h 7037"/>
              <a:gd name="T120" fmla="*/ 316479581 w 8497"/>
              <a:gd name="T121" fmla="*/ 534303796 h 7037"/>
              <a:gd name="T122" fmla="*/ 305143901 w 8497"/>
              <a:gd name="T123" fmla="*/ 564212537 h 7037"/>
              <a:gd name="T124" fmla="*/ 255937911 w 8497"/>
              <a:gd name="T125" fmla="*/ 549460872 h 70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5" y="6888"/>
                </a:lnTo>
                <a:lnTo>
                  <a:pt x="2615"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solidFill>
            <a:schemeClr val="accent1"/>
          </a:solidFill>
          <a:ln w="3175" cmpd="sng">
            <a:solidFill>
              <a:schemeClr val="bg1"/>
            </a:solidFill>
            <a:bevel/>
            <a:headEnd/>
            <a:tailEnd/>
          </a:ln>
        </p:spPr>
        <p:txBody>
          <a:bodyPr/>
          <a:lstStyle/>
          <a:p>
            <a:endParaRPr lang="zh-CN" altLang="en-US"/>
          </a:p>
        </p:txBody>
      </p:sp>
      <p:sp>
        <p:nvSpPr>
          <p:cNvPr id="85" name="稻壳儿小白白(http://dwz.cn/Wu2UP)">
            <a:extLst>
              <a:ext uri="{FF2B5EF4-FFF2-40B4-BE49-F238E27FC236}">
                <a16:creationId xmlns:a16="http://schemas.microsoft.com/office/drawing/2014/main" id="{E133B6D3-D07B-49E9-B183-1D98F8CFADA1}"/>
              </a:ext>
            </a:extLst>
          </p:cNvPr>
          <p:cNvSpPr>
            <a:spLocks/>
          </p:cNvSpPr>
          <p:nvPr/>
        </p:nvSpPr>
        <p:spPr bwMode="auto">
          <a:xfrm>
            <a:off x="3484616" y="3474751"/>
            <a:ext cx="582613" cy="1000125"/>
          </a:xfrm>
          <a:custGeom>
            <a:avLst/>
            <a:gdLst>
              <a:gd name="T0" fmla="*/ 44973993 w 2030"/>
              <a:gd name="T1" fmla="*/ 251389202 h 3463"/>
              <a:gd name="T2" fmla="*/ 34842553 w 2030"/>
              <a:gd name="T3" fmla="*/ 249554436 h 3463"/>
              <a:gd name="T4" fmla="*/ 23392916 w 2030"/>
              <a:gd name="T5" fmla="*/ 250805531 h 3463"/>
              <a:gd name="T6" fmla="*/ 17709426 w 2030"/>
              <a:gd name="T7" fmla="*/ 244299664 h 3463"/>
              <a:gd name="T8" fmla="*/ 5765860 w 2030"/>
              <a:gd name="T9" fmla="*/ 247886310 h 3463"/>
              <a:gd name="T10" fmla="*/ 0 w 2030"/>
              <a:gd name="T11" fmla="*/ 241880939 h 3463"/>
              <a:gd name="T12" fmla="*/ 11943567 w 2030"/>
              <a:gd name="T13" fmla="*/ 240045884 h 3463"/>
              <a:gd name="T14" fmla="*/ 14744127 w 2030"/>
              <a:gd name="T15" fmla="*/ 233957338 h 3463"/>
              <a:gd name="T16" fmla="*/ 7495618 w 2030"/>
              <a:gd name="T17" fmla="*/ 225199385 h 3463"/>
              <a:gd name="T18" fmla="*/ 16968101 w 2030"/>
              <a:gd name="T19" fmla="*/ 216608649 h 3463"/>
              <a:gd name="T20" fmla="*/ 28664847 w 2030"/>
              <a:gd name="T21" fmla="*/ 217192320 h 3463"/>
              <a:gd name="T22" fmla="*/ 30641713 w 2030"/>
              <a:gd name="T23" fmla="*/ 212688437 h 3463"/>
              <a:gd name="T24" fmla="*/ 31053560 w 2030"/>
              <a:gd name="T25" fmla="*/ 201011262 h 3463"/>
              <a:gd name="T26" fmla="*/ 37396006 w 2030"/>
              <a:gd name="T27" fmla="*/ 189417841 h 3463"/>
              <a:gd name="T28" fmla="*/ 29735649 w 2030"/>
              <a:gd name="T29" fmla="*/ 178408091 h 3463"/>
              <a:gd name="T30" fmla="*/ 34430706 w 2030"/>
              <a:gd name="T31" fmla="*/ 163311200 h 3463"/>
              <a:gd name="T32" fmla="*/ 54116999 w 2030"/>
              <a:gd name="T33" fmla="*/ 169817066 h 3463"/>
              <a:gd name="T34" fmla="*/ 70261406 w 2030"/>
              <a:gd name="T35" fmla="*/ 167147948 h 3463"/>
              <a:gd name="T36" fmla="*/ 67543215 w 2030"/>
              <a:gd name="T37" fmla="*/ 156805622 h 3463"/>
              <a:gd name="T38" fmla="*/ 80392845 w 2030"/>
              <a:gd name="T39" fmla="*/ 155804631 h 3463"/>
              <a:gd name="T40" fmla="*/ 91924851 w 2030"/>
              <a:gd name="T41" fmla="*/ 145712408 h 3463"/>
              <a:gd name="T42" fmla="*/ 95054889 w 2030"/>
              <a:gd name="T43" fmla="*/ 123359339 h 3463"/>
              <a:gd name="T44" fmla="*/ 86570839 w 2030"/>
              <a:gd name="T45" fmla="*/ 111515526 h 3463"/>
              <a:gd name="T46" fmla="*/ 76439113 w 2030"/>
              <a:gd name="T47" fmla="*/ 105426691 h 3463"/>
              <a:gd name="T48" fmla="*/ 63754221 w 2030"/>
              <a:gd name="T49" fmla="*/ 99087753 h 3463"/>
              <a:gd name="T50" fmla="*/ 56670451 w 2030"/>
              <a:gd name="T51" fmla="*/ 89162169 h 3463"/>
              <a:gd name="T52" fmla="*/ 57576514 w 2030"/>
              <a:gd name="T53" fmla="*/ 83740758 h 3463"/>
              <a:gd name="T54" fmla="*/ 58976795 w 2030"/>
              <a:gd name="T55" fmla="*/ 70228818 h 3463"/>
              <a:gd name="T56" fmla="*/ 70426145 w 2030"/>
              <a:gd name="T57" fmla="*/ 62221753 h 3463"/>
              <a:gd name="T58" fmla="*/ 89865616 w 2030"/>
              <a:gd name="T59" fmla="*/ 69645147 h 3463"/>
              <a:gd name="T60" fmla="*/ 102550507 w 2030"/>
              <a:gd name="T61" fmla="*/ 59052428 h 3463"/>
              <a:gd name="T62" fmla="*/ 103703679 w 2030"/>
              <a:gd name="T63" fmla="*/ 47125151 h 3463"/>
              <a:gd name="T64" fmla="*/ 114329335 w 2030"/>
              <a:gd name="T65" fmla="*/ 34530449 h 3463"/>
              <a:gd name="T66" fmla="*/ 121989691 w 2030"/>
              <a:gd name="T67" fmla="*/ 25772785 h 3463"/>
              <a:gd name="T68" fmla="*/ 133933258 w 2030"/>
              <a:gd name="T69" fmla="*/ 12677877 h 3463"/>
              <a:gd name="T70" fmla="*/ 141182054 w 2030"/>
              <a:gd name="T71" fmla="*/ 8674489 h 3463"/>
              <a:gd name="T72" fmla="*/ 150654538 w 2030"/>
              <a:gd name="T73" fmla="*/ 11093214 h 3463"/>
              <a:gd name="T74" fmla="*/ 161280193 w 2030"/>
              <a:gd name="T75" fmla="*/ 4837740 h 3463"/>
              <a:gd name="T76" fmla="*/ 164986818 w 2030"/>
              <a:gd name="T77" fmla="*/ 11593710 h 3463"/>
              <a:gd name="T78" fmla="*/ 158726741 w 2030"/>
              <a:gd name="T79" fmla="*/ 28191511 h 3463"/>
              <a:gd name="T80" fmla="*/ 149748474 w 2030"/>
              <a:gd name="T81" fmla="*/ 46791583 h 3463"/>
              <a:gd name="T82" fmla="*/ 148760041 w 2030"/>
              <a:gd name="T83" fmla="*/ 61637793 h 3463"/>
              <a:gd name="T84" fmla="*/ 154031684 w 2030"/>
              <a:gd name="T85" fmla="*/ 75400126 h 3463"/>
              <a:gd name="T86" fmla="*/ 144229723 w 2030"/>
              <a:gd name="T87" fmla="*/ 93249310 h 3463"/>
              <a:gd name="T88" fmla="*/ 144971047 w 2030"/>
              <a:gd name="T89" fmla="*/ 105760259 h 3463"/>
              <a:gd name="T90" fmla="*/ 145382895 w 2030"/>
              <a:gd name="T91" fmla="*/ 127946687 h 3463"/>
              <a:gd name="T92" fmla="*/ 142994181 w 2030"/>
              <a:gd name="T93" fmla="*/ 158473748 h 3463"/>
              <a:gd name="T94" fmla="*/ 144064984 w 2030"/>
              <a:gd name="T95" fmla="*/ 182661871 h 3463"/>
              <a:gd name="T96" fmla="*/ 146453697 w 2030"/>
              <a:gd name="T97" fmla="*/ 196090347 h 3463"/>
              <a:gd name="T98" fmla="*/ 150407429 w 2030"/>
              <a:gd name="T99" fmla="*/ 207850697 h 3463"/>
              <a:gd name="T100" fmla="*/ 162598104 w 2030"/>
              <a:gd name="T101" fmla="*/ 223531259 h 3463"/>
              <a:gd name="T102" fmla="*/ 152137187 w 2030"/>
              <a:gd name="T103" fmla="*/ 236376064 h 3463"/>
              <a:gd name="T104" fmla="*/ 140275990 w 2030"/>
              <a:gd name="T105" fmla="*/ 235041505 h 3463"/>
              <a:gd name="T106" fmla="*/ 119765717 w 2030"/>
              <a:gd name="T107" fmla="*/ 232706243 h 3463"/>
              <a:gd name="T108" fmla="*/ 125366838 w 2030"/>
              <a:gd name="T109" fmla="*/ 240546380 h 3463"/>
              <a:gd name="T110" fmla="*/ 136816187 w 2030"/>
              <a:gd name="T111" fmla="*/ 248970476 h 3463"/>
              <a:gd name="T112" fmla="*/ 128991092 w 2030"/>
              <a:gd name="T113" fmla="*/ 256393870 h 3463"/>
              <a:gd name="T114" fmla="*/ 118612545 w 2030"/>
              <a:gd name="T115" fmla="*/ 263149840 h 3463"/>
              <a:gd name="T116" fmla="*/ 120012825 w 2030"/>
              <a:gd name="T117" fmla="*/ 285502908 h 3463"/>
              <a:gd name="T118" fmla="*/ 101232596 w 2030"/>
              <a:gd name="T119" fmla="*/ 278246443 h 3463"/>
              <a:gd name="T120" fmla="*/ 81875495 w 2030"/>
              <a:gd name="T121" fmla="*/ 267570260 h 3463"/>
              <a:gd name="T122" fmla="*/ 66884259 w 2030"/>
              <a:gd name="T123" fmla="*/ 267653724 h 3463"/>
              <a:gd name="T124" fmla="*/ 56093865 w 2030"/>
              <a:gd name="T125" fmla="*/ 257394573 h 3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solidFill>
            <a:schemeClr val="accent1"/>
          </a:solidFill>
          <a:ln w="3175" cmpd="sng">
            <a:solidFill>
              <a:schemeClr val="bg1"/>
            </a:solidFill>
            <a:bevel/>
            <a:headEnd/>
            <a:tailEnd/>
          </a:ln>
        </p:spPr>
        <p:txBody>
          <a:bodyPr/>
          <a:lstStyle/>
          <a:p>
            <a:endParaRPr lang="zh-CN" altLang="en-US"/>
          </a:p>
        </p:txBody>
      </p:sp>
      <p:sp>
        <p:nvSpPr>
          <p:cNvPr id="86" name="稻壳儿小白白(http://dwz.cn/Wu2UP)">
            <a:extLst>
              <a:ext uri="{FF2B5EF4-FFF2-40B4-BE49-F238E27FC236}">
                <a16:creationId xmlns:a16="http://schemas.microsoft.com/office/drawing/2014/main" id="{E665B449-A9C3-4AA1-AC37-34A8CFC0DAAB}"/>
              </a:ext>
            </a:extLst>
          </p:cNvPr>
          <p:cNvSpPr>
            <a:spLocks/>
          </p:cNvSpPr>
          <p:nvPr/>
        </p:nvSpPr>
        <p:spPr bwMode="auto">
          <a:xfrm>
            <a:off x="3457629" y="4419313"/>
            <a:ext cx="512762" cy="495300"/>
          </a:xfrm>
          <a:custGeom>
            <a:avLst/>
            <a:gdLst>
              <a:gd name="T0" fmla="*/ 49653850 w 1775"/>
              <a:gd name="T1" fmla="*/ 114398195 h 1753"/>
              <a:gd name="T2" fmla="*/ 45564465 w 1775"/>
              <a:gd name="T3" fmla="*/ 117032637 h 1753"/>
              <a:gd name="T4" fmla="*/ 41809314 w 1775"/>
              <a:gd name="T5" fmla="*/ 126612299 h 1753"/>
              <a:gd name="T6" fmla="*/ 36551698 w 1775"/>
              <a:gd name="T7" fmla="*/ 126213064 h 1753"/>
              <a:gd name="T8" fmla="*/ 35049810 w 1775"/>
              <a:gd name="T9" fmla="*/ 117112315 h 1753"/>
              <a:gd name="T10" fmla="*/ 34298722 w 1775"/>
              <a:gd name="T11" fmla="*/ 120145992 h 1753"/>
              <a:gd name="T12" fmla="*/ 30543282 w 1775"/>
              <a:gd name="T13" fmla="*/ 124297131 h 1753"/>
              <a:gd name="T14" fmla="*/ 26120241 w 1775"/>
              <a:gd name="T15" fmla="*/ 117112315 h 1753"/>
              <a:gd name="T16" fmla="*/ 16857304 w 1775"/>
              <a:gd name="T17" fmla="*/ 110326733 h 1753"/>
              <a:gd name="T18" fmla="*/ 9596882 w 1775"/>
              <a:gd name="T19" fmla="*/ 103141916 h 1753"/>
              <a:gd name="T20" fmla="*/ 6175388 w 1775"/>
              <a:gd name="T21" fmla="*/ 97473797 h 1753"/>
              <a:gd name="T22" fmla="*/ 1502176 w 1775"/>
              <a:gd name="T23" fmla="*/ 89969705 h 1753"/>
              <a:gd name="T24" fmla="*/ 7677564 w 1775"/>
              <a:gd name="T25" fmla="*/ 78873346 h 1753"/>
              <a:gd name="T26" fmla="*/ 12183803 w 1775"/>
              <a:gd name="T27" fmla="*/ 72646355 h 1753"/>
              <a:gd name="T28" fmla="*/ 9096253 w 1775"/>
              <a:gd name="T29" fmla="*/ 67297793 h 1753"/>
              <a:gd name="T30" fmla="*/ 12768207 w 1775"/>
              <a:gd name="T31" fmla="*/ 60192653 h 1753"/>
              <a:gd name="T32" fmla="*/ 22448576 w 1775"/>
              <a:gd name="T33" fmla="*/ 61230438 h 1753"/>
              <a:gd name="T34" fmla="*/ 31961972 w 1775"/>
              <a:gd name="T35" fmla="*/ 65860773 h 1753"/>
              <a:gd name="T36" fmla="*/ 41308684 w 1775"/>
              <a:gd name="T37" fmla="*/ 70890060 h 1753"/>
              <a:gd name="T38" fmla="*/ 54410548 w 1775"/>
              <a:gd name="T39" fmla="*/ 69293402 h 1753"/>
              <a:gd name="T40" fmla="*/ 60585936 w 1775"/>
              <a:gd name="T41" fmla="*/ 61470036 h 1753"/>
              <a:gd name="T42" fmla="*/ 64424573 w 1775"/>
              <a:gd name="T43" fmla="*/ 49814805 h 1753"/>
              <a:gd name="T44" fmla="*/ 66177208 w 1775"/>
              <a:gd name="T45" fmla="*/ 44705558 h 1753"/>
              <a:gd name="T46" fmla="*/ 72269110 w 1775"/>
              <a:gd name="T47" fmla="*/ 44785235 h 1753"/>
              <a:gd name="T48" fmla="*/ 77860382 w 1775"/>
              <a:gd name="T49" fmla="*/ 43907088 h 1753"/>
              <a:gd name="T50" fmla="*/ 82283424 w 1775"/>
              <a:gd name="T51" fmla="*/ 36562633 h 1753"/>
              <a:gd name="T52" fmla="*/ 87207094 w 1775"/>
              <a:gd name="T53" fmla="*/ 28180394 h 1753"/>
              <a:gd name="T54" fmla="*/ 97304606 w 1775"/>
              <a:gd name="T55" fmla="*/ 18281458 h 1753"/>
              <a:gd name="T56" fmla="*/ 95134828 w 1775"/>
              <a:gd name="T57" fmla="*/ 13251889 h 1753"/>
              <a:gd name="T58" fmla="*/ 92047279 w 1775"/>
              <a:gd name="T59" fmla="*/ 4151140 h 1753"/>
              <a:gd name="T60" fmla="*/ 103813939 w 1775"/>
              <a:gd name="T61" fmla="*/ 2714402 h 1753"/>
              <a:gd name="T62" fmla="*/ 120921413 w 1775"/>
              <a:gd name="T63" fmla="*/ 16525163 h 1753"/>
              <a:gd name="T64" fmla="*/ 133939790 w 1775"/>
              <a:gd name="T65" fmla="*/ 17802263 h 1753"/>
              <a:gd name="T66" fmla="*/ 143286502 w 1775"/>
              <a:gd name="T67" fmla="*/ 26344422 h 1753"/>
              <a:gd name="T68" fmla="*/ 147125140 w 1775"/>
              <a:gd name="T69" fmla="*/ 37201466 h 1753"/>
              <a:gd name="T70" fmla="*/ 143036043 w 1775"/>
              <a:gd name="T71" fmla="*/ 47659275 h 1753"/>
              <a:gd name="T72" fmla="*/ 130351611 w 1775"/>
              <a:gd name="T73" fmla="*/ 52369287 h 1753"/>
              <a:gd name="T74" fmla="*/ 122590561 w 1775"/>
              <a:gd name="T75" fmla="*/ 58436359 h 1753"/>
              <a:gd name="T76" fmla="*/ 116164714 w 1775"/>
              <a:gd name="T77" fmla="*/ 57318896 h 1753"/>
              <a:gd name="T78" fmla="*/ 107569090 w 1775"/>
              <a:gd name="T79" fmla="*/ 58037406 h 1753"/>
              <a:gd name="T80" fmla="*/ 100726101 w 1775"/>
              <a:gd name="T81" fmla="*/ 56520426 h 1753"/>
              <a:gd name="T82" fmla="*/ 93465968 w 1775"/>
              <a:gd name="T83" fmla="*/ 63385968 h 1753"/>
              <a:gd name="T84" fmla="*/ 97137633 w 1775"/>
              <a:gd name="T85" fmla="*/ 74003414 h 1753"/>
              <a:gd name="T86" fmla="*/ 92547908 w 1775"/>
              <a:gd name="T87" fmla="*/ 81827064 h 1753"/>
              <a:gd name="T88" fmla="*/ 98639809 w 1775"/>
              <a:gd name="T89" fmla="*/ 83024486 h 1753"/>
              <a:gd name="T90" fmla="*/ 106066914 w 1775"/>
              <a:gd name="T91" fmla="*/ 88612645 h 1753"/>
              <a:gd name="T92" fmla="*/ 109238239 w 1775"/>
              <a:gd name="T93" fmla="*/ 98192307 h 1753"/>
              <a:gd name="T94" fmla="*/ 114495566 w 1775"/>
              <a:gd name="T95" fmla="*/ 98112629 h 1753"/>
              <a:gd name="T96" fmla="*/ 121255358 w 1775"/>
              <a:gd name="T97" fmla="*/ 109688183 h 1753"/>
              <a:gd name="T98" fmla="*/ 120921413 w 1775"/>
              <a:gd name="T99" fmla="*/ 121263737 h 1753"/>
              <a:gd name="T100" fmla="*/ 118584662 w 1775"/>
              <a:gd name="T101" fmla="*/ 124935964 h 1753"/>
              <a:gd name="T102" fmla="*/ 115580599 w 1775"/>
              <a:gd name="T103" fmla="*/ 135234135 h 1753"/>
              <a:gd name="T104" fmla="*/ 108654123 w 1775"/>
              <a:gd name="T105" fmla="*/ 138267812 h 1753"/>
              <a:gd name="T106" fmla="*/ 104314568 w 1775"/>
              <a:gd name="T107" fmla="*/ 131003036 h 1753"/>
              <a:gd name="T108" fmla="*/ 99724843 w 1775"/>
              <a:gd name="T109" fmla="*/ 134994538 h 1753"/>
              <a:gd name="T110" fmla="*/ 99223925 w 1775"/>
              <a:gd name="T111" fmla="*/ 124776326 h 1753"/>
              <a:gd name="T112" fmla="*/ 91963792 w 1775"/>
              <a:gd name="T113" fmla="*/ 118788932 h 1753"/>
              <a:gd name="T114" fmla="*/ 85287487 w 1775"/>
              <a:gd name="T115" fmla="*/ 108730076 h 1753"/>
              <a:gd name="T116" fmla="*/ 73854772 w 1775"/>
              <a:gd name="T117" fmla="*/ 104978171 h 1753"/>
              <a:gd name="T118" fmla="*/ 66093722 w 1775"/>
              <a:gd name="T119" fmla="*/ 103940386 h 1753"/>
              <a:gd name="T120" fmla="*/ 63756972 w 1775"/>
              <a:gd name="T121" fmla="*/ 113200773 h 17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solidFill>
            <a:schemeClr val="accent1"/>
          </a:solidFill>
          <a:ln w="3175" cmpd="sng">
            <a:solidFill>
              <a:schemeClr val="bg1"/>
            </a:solidFill>
            <a:bevel/>
            <a:headEnd/>
            <a:tailEnd/>
          </a:ln>
        </p:spPr>
        <p:txBody>
          <a:bodyPr/>
          <a:lstStyle/>
          <a:p>
            <a:endParaRPr lang="zh-CN" altLang="en-US"/>
          </a:p>
        </p:txBody>
      </p:sp>
      <p:sp>
        <p:nvSpPr>
          <p:cNvPr id="87" name="稻壳儿小白白(http://dwz.cn/Wu2UP)">
            <a:extLst>
              <a:ext uri="{FF2B5EF4-FFF2-40B4-BE49-F238E27FC236}">
                <a16:creationId xmlns:a16="http://schemas.microsoft.com/office/drawing/2014/main" id="{B5F675D3-CF97-4A42-9712-85F51A10D4B9}"/>
              </a:ext>
            </a:extLst>
          </p:cNvPr>
          <p:cNvSpPr>
            <a:spLocks/>
          </p:cNvSpPr>
          <p:nvPr/>
        </p:nvSpPr>
        <p:spPr bwMode="auto">
          <a:xfrm>
            <a:off x="3319516" y="5125751"/>
            <a:ext cx="862013" cy="620712"/>
          </a:xfrm>
          <a:custGeom>
            <a:avLst/>
            <a:gdLst>
              <a:gd name="T0" fmla="*/ 85181058 w 2980"/>
              <a:gd name="T1" fmla="*/ 166304805 h 2145"/>
              <a:gd name="T2" fmla="*/ 73550247 w 2980"/>
              <a:gd name="T3" fmla="*/ 157344849 h 2145"/>
              <a:gd name="T4" fmla="*/ 65768410 w 2980"/>
              <a:gd name="T5" fmla="*/ 144197909 h 2145"/>
              <a:gd name="T6" fmla="*/ 72546204 w 2980"/>
              <a:gd name="T7" fmla="*/ 130883419 h 2145"/>
              <a:gd name="T8" fmla="*/ 64262201 w 2980"/>
              <a:gd name="T9" fmla="*/ 123263275 h 2145"/>
              <a:gd name="T10" fmla="*/ 46690442 w 2980"/>
              <a:gd name="T11" fmla="*/ 121421106 h 2145"/>
              <a:gd name="T12" fmla="*/ 35729282 w 2980"/>
              <a:gd name="T13" fmla="*/ 117485300 h 2145"/>
              <a:gd name="T14" fmla="*/ 34557754 w 2980"/>
              <a:gd name="T15" fmla="*/ 108106617 h 2145"/>
              <a:gd name="T16" fmla="*/ 41753827 w 2980"/>
              <a:gd name="T17" fmla="*/ 102914628 h 2145"/>
              <a:gd name="T18" fmla="*/ 50372221 w 2980"/>
              <a:gd name="T19" fmla="*/ 102579820 h 2145"/>
              <a:gd name="T20" fmla="*/ 51627347 w 2980"/>
              <a:gd name="T21" fmla="*/ 81728816 h 2145"/>
              <a:gd name="T22" fmla="*/ 41837425 w 2980"/>
              <a:gd name="T23" fmla="*/ 82315092 h 2145"/>
              <a:gd name="T24" fmla="*/ 34139475 w 2980"/>
              <a:gd name="T25" fmla="*/ 78714384 h 2145"/>
              <a:gd name="T26" fmla="*/ 28449322 w 2980"/>
              <a:gd name="T27" fmla="*/ 79970277 h 2145"/>
              <a:gd name="T28" fmla="*/ 22508664 w 2980"/>
              <a:gd name="T29" fmla="*/ 72936409 h 2145"/>
              <a:gd name="T30" fmla="*/ 9371643 w 2980"/>
              <a:gd name="T31" fmla="*/ 65567444 h 2145"/>
              <a:gd name="T32" fmla="*/ 1589807 w 2980"/>
              <a:gd name="T33" fmla="*/ 64981167 h 2145"/>
              <a:gd name="T34" fmla="*/ 7196073 w 2980"/>
              <a:gd name="T35" fmla="*/ 59286822 h 2145"/>
              <a:gd name="T36" fmla="*/ 18408606 w 2980"/>
              <a:gd name="T37" fmla="*/ 52252954 h 2145"/>
              <a:gd name="T38" fmla="*/ 29537251 w 2980"/>
              <a:gd name="T39" fmla="*/ 49322152 h 2145"/>
              <a:gd name="T40" fmla="*/ 41084465 w 2980"/>
              <a:gd name="T41" fmla="*/ 56021211 h 2145"/>
              <a:gd name="T42" fmla="*/ 53635722 w 2980"/>
              <a:gd name="T43" fmla="*/ 58114559 h 2145"/>
              <a:gd name="T44" fmla="*/ 63341757 w 2980"/>
              <a:gd name="T45" fmla="*/ 48903424 h 2145"/>
              <a:gd name="T46" fmla="*/ 82001445 w 2980"/>
              <a:gd name="T47" fmla="*/ 40194647 h 2145"/>
              <a:gd name="T48" fmla="*/ 84678892 w 2980"/>
              <a:gd name="T49" fmla="*/ 31318321 h 2145"/>
              <a:gd name="T50" fmla="*/ 94468815 w 2980"/>
              <a:gd name="T51" fmla="*/ 34835399 h 2145"/>
              <a:gd name="T52" fmla="*/ 105011986 w 2980"/>
              <a:gd name="T53" fmla="*/ 38352188 h 2145"/>
              <a:gd name="T54" fmla="*/ 111120129 w 2980"/>
              <a:gd name="T55" fmla="*/ 45051248 h 2145"/>
              <a:gd name="T56" fmla="*/ 123085621 w 2980"/>
              <a:gd name="T57" fmla="*/ 33579217 h 2145"/>
              <a:gd name="T58" fmla="*/ 134967516 w 2980"/>
              <a:gd name="T59" fmla="*/ 37179925 h 2145"/>
              <a:gd name="T60" fmla="*/ 139736936 w 2980"/>
              <a:gd name="T61" fmla="*/ 27717612 h 2145"/>
              <a:gd name="T62" fmla="*/ 150280107 w 2980"/>
              <a:gd name="T63" fmla="*/ 28973505 h 2145"/>
              <a:gd name="T64" fmla="*/ 149276064 w 2980"/>
              <a:gd name="T65" fmla="*/ 21855718 h 2145"/>
              <a:gd name="T66" fmla="*/ 161910918 w 2980"/>
              <a:gd name="T67" fmla="*/ 18757367 h 2145"/>
              <a:gd name="T68" fmla="*/ 172370202 w 2980"/>
              <a:gd name="T69" fmla="*/ 15826564 h 2145"/>
              <a:gd name="T70" fmla="*/ 177474303 w 2980"/>
              <a:gd name="T71" fmla="*/ 12477035 h 2145"/>
              <a:gd name="T72" fmla="*/ 187431710 w 2980"/>
              <a:gd name="T73" fmla="*/ 12979392 h 2145"/>
              <a:gd name="T74" fmla="*/ 198309562 w 2980"/>
              <a:gd name="T75" fmla="*/ 6531511 h 2145"/>
              <a:gd name="T76" fmla="*/ 211948459 w 2980"/>
              <a:gd name="T77" fmla="*/ 83630 h 2145"/>
              <a:gd name="T78" fmla="*/ 220399657 w 2980"/>
              <a:gd name="T79" fmla="*/ 14319204 h 2145"/>
              <a:gd name="T80" fmla="*/ 228850856 w 2980"/>
              <a:gd name="T81" fmla="*/ 19343643 h 2145"/>
              <a:gd name="T82" fmla="*/ 223244590 w 2980"/>
              <a:gd name="T83" fmla="*/ 34583931 h 2145"/>
              <a:gd name="T84" fmla="*/ 214960876 w 2980"/>
              <a:gd name="T85" fmla="*/ 53341587 h 2145"/>
              <a:gd name="T86" fmla="*/ 227009966 w 2980"/>
              <a:gd name="T87" fmla="*/ 45553895 h 2145"/>
              <a:gd name="T88" fmla="*/ 229185537 w 2980"/>
              <a:gd name="T89" fmla="*/ 61464089 h 2145"/>
              <a:gd name="T90" fmla="*/ 247761338 w 2980"/>
              <a:gd name="T91" fmla="*/ 59035643 h 2145"/>
              <a:gd name="T92" fmla="*/ 247593853 w 2980"/>
              <a:gd name="T93" fmla="*/ 75616033 h 2145"/>
              <a:gd name="T94" fmla="*/ 242406155 w 2980"/>
              <a:gd name="T95" fmla="*/ 91442597 h 2145"/>
              <a:gd name="T96" fmla="*/ 230273177 w 2980"/>
              <a:gd name="T97" fmla="*/ 103752083 h 2145"/>
              <a:gd name="T98" fmla="*/ 223913951 w 2980"/>
              <a:gd name="T99" fmla="*/ 129459977 h 2145"/>
              <a:gd name="T100" fmla="*/ 209187125 w 2980"/>
              <a:gd name="T101" fmla="*/ 137666398 h 2145"/>
              <a:gd name="T102" fmla="*/ 207597318 w 2980"/>
              <a:gd name="T103" fmla="*/ 148384893 h 2145"/>
              <a:gd name="T104" fmla="*/ 195380743 w 2980"/>
              <a:gd name="T105" fmla="*/ 151483244 h 2145"/>
              <a:gd name="T106" fmla="*/ 190611323 w 2980"/>
              <a:gd name="T107" fmla="*/ 161447915 h 2145"/>
              <a:gd name="T108" fmla="*/ 178813315 w 2980"/>
              <a:gd name="T109" fmla="*/ 168314523 h 2145"/>
              <a:gd name="T110" fmla="*/ 167684381 w 2980"/>
              <a:gd name="T111" fmla="*/ 173171414 h 2145"/>
              <a:gd name="T112" fmla="*/ 163417127 w 2980"/>
              <a:gd name="T113" fmla="*/ 170994147 h 2145"/>
              <a:gd name="T114" fmla="*/ 155384207 w 2980"/>
              <a:gd name="T115" fmla="*/ 176856041 h 2145"/>
              <a:gd name="T116" fmla="*/ 145008521 w 2980"/>
              <a:gd name="T117" fmla="*/ 171496793 h 2145"/>
              <a:gd name="T118" fmla="*/ 134549237 w 2980"/>
              <a:gd name="T119" fmla="*/ 167644617 h 2145"/>
              <a:gd name="T120" fmla="*/ 131034943 w 2980"/>
              <a:gd name="T121" fmla="*/ 172082780 h 2145"/>
              <a:gd name="T122" fmla="*/ 101330207 w 2980"/>
              <a:gd name="T123" fmla="*/ 170910517 h 21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solidFill>
            <a:schemeClr val="accent1"/>
          </a:solidFill>
          <a:ln w="3175" cmpd="sng">
            <a:solidFill>
              <a:schemeClr val="bg1"/>
            </a:solidFill>
            <a:bevel/>
            <a:headEnd/>
            <a:tailEnd/>
          </a:ln>
        </p:spPr>
        <p:txBody>
          <a:bodyPr/>
          <a:lstStyle/>
          <a:p>
            <a:endParaRPr lang="zh-CN" altLang="en-US"/>
          </a:p>
        </p:txBody>
      </p:sp>
      <p:sp>
        <p:nvSpPr>
          <p:cNvPr id="88" name="稻壳儿小白白(http://dwz.cn/Wu2UP)">
            <a:extLst>
              <a:ext uri="{FF2B5EF4-FFF2-40B4-BE49-F238E27FC236}">
                <a16:creationId xmlns:a16="http://schemas.microsoft.com/office/drawing/2014/main" id="{38AD04F2-9880-4C95-8E11-9C23306E5B91}"/>
              </a:ext>
            </a:extLst>
          </p:cNvPr>
          <p:cNvSpPr>
            <a:spLocks/>
          </p:cNvSpPr>
          <p:nvPr/>
        </p:nvSpPr>
        <p:spPr bwMode="auto">
          <a:xfrm>
            <a:off x="2513066" y="4713001"/>
            <a:ext cx="1001713" cy="1030287"/>
          </a:xfrm>
          <a:custGeom>
            <a:avLst/>
            <a:gdLst>
              <a:gd name="T0" fmla="*/ 64283180 w 3417"/>
              <a:gd name="T1" fmla="*/ 13815970 h 3582"/>
              <a:gd name="T2" fmla="*/ 58353520 w 3417"/>
              <a:gd name="T3" fmla="*/ 28459162 h 3582"/>
              <a:gd name="T4" fmla="*/ 45118713 w 3417"/>
              <a:gd name="T5" fmla="*/ 27963002 h 3582"/>
              <a:gd name="T6" fmla="*/ 40048292 w 3417"/>
              <a:gd name="T7" fmla="*/ 52533707 h 3582"/>
              <a:gd name="T8" fmla="*/ 53368994 w 3417"/>
              <a:gd name="T9" fmla="*/ 65108846 h 3582"/>
              <a:gd name="T10" fmla="*/ 47868807 w 3417"/>
              <a:gd name="T11" fmla="*/ 109783379 h 3582"/>
              <a:gd name="T12" fmla="*/ 37555883 w 3417"/>
              <a:gd name="T13" fmla="*/ 123351125 h 3582"/>
              <a:gd name="T14" fmla="*/ 20969427 w 3417"/>
              <a:gd name="T15" fmla="*/ 137084259 h 3582"/>
              <a:gd name="T16" fmla="*/ 10054947 w 3417"/>
              <a:gd name="T17" fmla="*/ 152637508 h 3582"/>
              <a:gd name="T18" fmla="*/ 6445614 w 3417"/>
              <a:gd name="T19" fmla="*/ 171996664 h 3582"/>
              <a:gd name="T20" fmla="*/ 22774093 w 3417"/>
              <a:gd name="T21" fmla="*/ 180600510 h 3582"/>
              <a:gd name="T22" fmla="*/ 40305976 w 3417"/>
              <a:gd name="T23" fmla="*/ 186143408 h 3582"/>
              <a:gd name="T24" fmla="*/ 43227859 w 3417"/>
              <a:gd name="T25" fmla="*/ 210135404 h 3582"/>
              <a:gd name="T26" fmla="*/ 58267625 w 3417"/>
              <a:gd name="T27" fmla="*/ 219483921 h 3582"/>
              <a:gd name="T28" fmla="*/ 54572105 w 3417"/>
              <a:gd name="T29" fmla="*/ 234044275 h 3582"/>
              <a:gd name="T30" fmla="*/ 60587953 w 3417"/>
              <a:gd name="T31" fmla="*/ 255802544 h 3582"/>
              <a:gd name="T32" fmla="*/ 72877332 w 3417"/>
              <a:gd name="T33" fmla="*/ 268046622 h 3582"/>
              <a:gd name="T34" fmla="*/ 82244829 w 3417"/>
              <a:gd name="T35" fmla="*/ 280207863 h 3582"/>
              <a:gd name="T36" fmla="*/ 108972127 w 3417"/>
              <a:gd name="T37" fmla="*/ 274334192 h 3582"/>
              <a:gd name="T38" fmla="*/ 116449063 w 3417"/>
              <a:gd name="T39" fmla="*/ 290218214 h 3582"/>
              <a:gd name="T40" fmla="*/ 136645145 w 3417"/>
              <a:gd name="T41" fmla="*/ 293610223 h 3582"/>
              <a:gd name="T42" fmla="*/ 135785612 w 3417"/>
              <a:gd name="T43" fmla="*/ 272183014 h 3582"/>
              <a:gd name="T44" fmla="*/ 138621601 w 3417"/>
              <a:gd name="T45" fmla="*/ 248935978 h 3582"/>
              <a:gd name="T46" fmla="*/ 157786361 w 3417"/>
              <a:gd name="T47" fmla="*/ 248025919 h 3582"/>
              <a:gd name="T48" fmla="*/ 177380594 w 3417"/>
              <a:gd name="T49" fmla="*/ 251169704 h 3582"/>
              <a:gd name="T50" fmla="*/ 196717144 w 3417"/>
              <a:gd name="T51" fmla="*/ 246950475 h 3582"/>
              <a:gd name="T52" fmla="*/ 215967798 w 3417"/>
              <a:gd name="T53" fmla="*/ 253899591 h 3582"/>
              <a:gd name="T54" fmla="*/ 229288500 w 3417"/>
              <a:gd name="T55" fmla="*/ 246950475 h 3582"/>
              <a:gd name="T56" fmla="*/ 248883026 w 3417"/>
              <a:gd name="T57" fmla="*/ 232389833 h 3582"/>
              <a:gd name="T58" fmla="*/ 267188254 w 3417"/>
              <a:gd name="T59" fmla="*/ 230817941 h 3582"/>
              <a:gd name="T60" fmla="*/ 282485704 w 3417"/>
              <a:gd name="T61" fmla="*/ 220641915 h 3582"/>
              <a:gd name="T62" fmla="*/ 288759236 w 3417"/>
              <a:gd name="T63" fmla="*/ 199628605 h 3582"/>
              <a:gd name="T64" fmla="*/ 272430757 w 3417"/>
              <a:gd name="T65" fmla="*/ 198470323 h 3582"/>
              <a:gd name="T66" fmla="*/ 261344195 w 3417"/>
              <a:gd name="T67" fmla="*/ 196319433 h 3582"/>
              <a:gd name="T68" fmla="*/ 242695389 w 3417"/>
              <a:gd name="T69" fmla="*/ 189783640 h 3582"/>
              <a:gd name="T70" fmla="*/ 244156184 w 3417"/>
              <a:gd name="T71" fmla="*/ 164467976 h 3582"/>
              <a:gd name="T72" fmla="*/ 242265623 w 3417"/>
              <a:gd name="T73" fmla="*/ 152803182 h 3582"/>
              <a:gd name="T74" fmla="*/ 235390242 w 3417"/>
              <a:gd name="T75" fmla="*/ 138490764 h 3582"/>
              <a:gd name="T76" fmla="*/ 244070289 w 3417"/>
              <a:gd name="T77" fmla="*/ 109700542 h 3582"/>
              <a:gd name="T78" fmla="*/ 216827331 w 3417"/>
              <a:gd name="T79" fmla="*/ 107218591 h 3582"/>
              <a:gd name="T80" fmla="*/ 214507004 w 3417"/>
              <a:gd name="T81" fmla="*/ 89928063 h 3582"/>
              <a:gd name="T82" fmla="*/ 233155810 w 3417"/>
              <a:gd name="T83" fmla="*/ 83805880 h 3582"/>
              <a:gd name="T84" fmla="*/ 254812980 w 3417"/>
              <a:gd name="T85" fmla="*/ 84550552 h 3582"/>
              <a:gd name="T86" fmla="*/ 269508581 w 3417"/>
              <a:gd name="T87" fmla="*/ 67590796 h 3582"/>
              <a:gd name="T88" fmla="*/ 264008394 w 3417"/>
              <a:gd name="T89" fmla="*/ 55843166 h 3582"/>
              <a:gd name="T90" fmla="*/ 239515529 w 3417"/>
              <a:gd name="T91" fmla="*/ 55512105 h 3582"/>
              <a:gd name="T92" fmla="*/ 237109307 w 3417"/>
              <a:gd name="T93" fmla="*/ 44839920 h 3582"/>
              <a:gd name="T94" fmla="*/ 226796383 w 3417"/>
              <a:gd name="T95" fmla="*/ 34664182 h 3582"/>
              <a:gd name="T96" fmla="*/ 215796009 w 3417"/>
              <a:gd name="T97" fmla="*/ 46825422 h 3582"/>
              <a:gd name="T98" fmla="*/ 198178232 w 3417"/>
              <a:gd name="T99" fmla="*/ 75532808 h 3582"/>
              <a:gd name="T100" fmla="*/ 190185928 w 3417"/>
              <a:gd name="T101" fmla="*/ 95305574 h 3582"/>
              <a:gd name="T102" fmla="*/ 187693518 w 3417"/>
              <a:gd name="T103" fmla="*/ 114416219 h 3582"/>
              <a:gd name="T104" fmla="*/ 166208431 w 3417"/>
              <a:gd name="T105" fmla="*/ 117146393 h 3582"/>
              <a:gd name="T106" fmla="*/ 144809238 w 3417"/>
              <a:gd name="T107" fmla="*/ 116153498 h 3582"/>
              <a:gd name="T108" fmla="*/ 139137261 w 3417"/>
              <a:gd name="T109" fmla="*/ 103744033 h 3582"/>
              <a:gd name="T110" fmla="*/ 139137261 w 3417"/>
              <a:gd name="T111" fmla="*/ 92327176 h 3582"/>
              <a:gd name="T112" fmla="*/ 129082314 w 3417"/>
              <a:gd name="T113" fmla="*/ 75450258 h 3582"/>
              <a:gd name="T114" fmla="*/ 116277274 w 3417"/>
              <a:gd name="T115" fmla="*/ 53774826 h 3582"/>
              <a:gd name="T116" fmla="*/ 104417367 w 3417"/>
              <a:gd name="T117" fmla="*/ 52451158 h 3582"/>
              <a:gd name="T118" fmla="*/ 103558128 w 3417"/>
              <a:gd name="T119" fmla="*/ 35326016 h 3582"/>
              <a:gd name="T120" fmla="*/ 92385671 w 3417"/>
              <a:gd name="T121" fmla="*/ 15966860 h 3582"/>
              <a:gd name="T122" fmla="*/ 79838608 w 3417"/>
              <a:gd name="T123" fmla="*/ 28459162 h 3582"/>
              <a:gd name="T124" fmla="*/ 72533461 w 3417"/>
              <a:gd name="T125" fmla="*/ 19276319 h 3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solidFill>
            <a:schemeClr val="accent1"/>
          </a:solidFill>
          <a:ln w="3175" cmpd="sng">
            <a:solidFill>
              <a:schemeClr val="bg1"/>
            </a:solidFill>
            <a:bevel/>
            <a:headEnd/>
            <a:tailEnd/>
          </a:ln>
        </p:spPr>
        <p:txBody>
          <a:bodyPr/>
          <a:lstStyle/>
          <a:p>
            <a:endParaRPr lang="zh-CN" altLang="en-US"/>
          </a:p>
        </p:txBody>
      </p:sp>
      <p:sp>
        <p:nvSpPr>
          <p:cNvPr id="89" name="稻壳儿小白白(http://dwz.cn/Wu2UP)">
            <a:extLst>
              <a:ext uri="{FF2B5EF4-FFF2-40B4-BE49-F238E27FC236}">
                <a16:creationId xmlns:a16="http://schemas.microsoft.com/office/drawing/2014/main" id="{31EDA893-ECAF-4D35-A767-49C66BAC85DB}"/>
              </a:ext>
            </a:extLst>
          </p:cNvPr>
          <p:cNvSpPr>
            <a:spLocks/>
          </p:cNvSpPr>
          <p:nvPr/>
        </p:nvSpPr>
        <p:spPr bwMode="auto">
          <a:xfrm>
            <a:off x="1886004" y="3390613"/>
            <a:ext cx="1377950" cy="1003300"/>
          </a:xfrm>
          <a:custGeom>
            <a:avLst/>
            <a:gdLst>
              <a:gd name="T0" fmla="*/ 374664229 w 4767"/>
              <a:gd name="T1" fmla="*/ 90027625 h 3475"/>
              <a:gd name="T2" fmla="*/ 356532639 w 4767"/>
              <a:gd name="T3" fmla="*/ 78357297 h 3475"/>
              <a:gd name="T4" fmla="*/ 331716531 w 4767"/>
              <a:gd name="T5" fmla="*/ 60351887 h 3475"/>
              <a:gd name="T6" fmla="*/ 322107592 w 4767"/>
              <a:gd name="T7" fmla="*/ 57184347 h 3475"/>
              <a:gd name="T8" fmla="*/ 294116447 w 4767"/>
              <a:gd name="T9" fmla="*/ 33927131 h 3475"/>
              <a:gd name="T10" fmla="*/ 277071144 w 4767"/>
              <a:gd name="T11" fmla="*/ 28425293 h 3475"/>
              <a:gd name="T12" fmla="*/ 259607861 w 4767"/>
              <a:gd name="T13" fmla="*/ 28175262 h 3475"/>
              <a:gd name="T14" fmla="*/ 237382022 w 4767"/>
              <a:gd name="T15" fmla="*/ 17838818 h 3475"/>
              <a:gd name="T16" fmla="*/ 229026448 w 4767"/>
              <a:gd name="T17" fmla="*/ 38511707 h 3475"/>
              <a:gd name="T18" fmla="*/ 214905568 w 4767"/>
              <a:gd name="T19" fmla="*/ 51099007 h 3475"/>
              <a:gd name="T20" fmla="*/ 188669018 w 4767"/>
              <a:gd name="T21" fmla="*/ 42513069 h 3475"/>
              <a:gd name="T22" fmla="*/ 165189814 w 4767"/>
              <a:gd name="T23" fmla="*/ 22173363 h 3475"/>
              <a:gd name="T24" fmla="*/ 143214590 w 4767"/>
              <a:gd name="T25" fmla="*/ 11670328 h 3475"/>
              <a:gd name="T26" fmla="*/ 115223445 w 4767"/>
              <a:gd name="T27" fmla="*/ 1083564 h 3475"/>
              <a:gd name="T28" fmla="*/ 83138051 w 4767"/>
              <a:gd name="T29" fmla="*/ 6418522 h 3475"/>
              <a:gd name="T30" fmla="*/ 48044697 w 4767"/>
              <a:gd name="T31" fmla="*/ 18839231 h 3475"/>
              <a:gd name="T32" fmla="*/ 62416192 w 4767"/>
              <a:gd name="T33" fmla="*/ 50182034 h 3475"/>
              <a:gd name="T34" fmla="*/ 53224945 w 4767"/>
              <a:gd name="T35" fmla="*/ 72688868 h 3475"/>
              <a:gd name="T36" fmla="*/ 57152117 w 4767"/>
              <a:gd name="T37" fmla="*/ 91611540 h 3475"/>
              <a:gd name="T38" fmla="*/ 51804503 w 4767"/>
              <a:gd name="T39" fmla="*/ 102364606 h 3475"/>
              <a:gd name="T40" fmla="*/ 24816108 w 4767"/>
              <a:gd name="T41" fmla="*/ 95195991 h 3475"/>
              <a:gd name="T42" fmla="*/ 12616900 w 4767"/>
              <a:gd name="T43" fmla="*/ 102448046 h 3475"/>
              <a:gd name="T44" fmla="*/ 13369035 w 4767"/>
              <a:gd name="T45" fmla="*/ 116869292 h 3475"/>
              <a:gd name="T46" fmla="*/ 4010710 w 4767"/>
              <a:gd name="T47" fmla="*/ 135124733 h 3475"/>
              <a:gd name="T48" fmla="*/ 8522651 w 4767"/>
              <a:gd name="T49" fmla="*/ 148629006 h 3475"/>
              <a:gd name="T50" fmla="*/ 2089038 w 4767"/>
              <a:gd name="T51" fmla="*/ 171552751 h 3475"/>
              <a:gd name="T52" fmla="*/ 12867515 w 4767"/>
              <a:gd name="T53" fmla="*/ 190308254 h 3475"/>
              <a:gd name="T54" fmla="*/ 29160972 w 4767"/>
              <a:gd name="T55" fmla="*/ 206730037 h 3475"/>
              <a:gd name="T56" fmla="*/ 44702294 w 4767"/>
              <a:gd name="T57" fmla="*/ 204896091 h 3475"/>
              <a:gd name="T58" fmla="*/ 67262286 w 4767"/>
              <a:gd name="T59" fmla="*/ 224652295 h 3475"/>
              <a:gd name="T60" fmla="*/ 89237510 w 4767"/>
              <a:gd name="T61" fmla="*/ 233404825 h 3475"/>
              <a:gd name="T62" fmla="*/ 108037697 w 4767"/>
              <a:gd name="T63" fmla="*/ 242407674 h 3475"/>
              <a:gd name="T64" fmla="*/ 131600440 w 4767"/>
              <a:gd name="T65" fmla="*/ 245075153 h 3475"/>
              <a:gd name="T66" fmla="*/ 150316799 w 4767"/>
              <a:gd name="T67" fmla="*/ 260746554 h 3475"/>
              <a:gd name="T68" fmla="*/ 158588835 w 4767"/>
              <a:gd name="T69" fmla="*/ 280252727 h 3475"/>
              <a:gd name="T70" fmla="*/ 176971330 w 4767"/>
              <a:gd name="T71" fmla="*/ 288338315 h 3475"/>
              <a:gd name="T72" fmla="*/ 179895752 w 4767"/>
              <a:gd name="T73" fmla="*/ 278585373 h 3475"/>
              <a:gd name="T74" fmla="*/ 197442284 w 4767"/>
              <a:gd name="T75" fmla="*/ 287588222 h 3475"/>
              <a:gd name="T76" fmla="*/ 208053974 w 4767"/>
              <a:gd name="T77" fmla="*/ 275751303 h 3475"/>
              <a:gd name="T78" fmla="*/ 217829990 w 4767"/>
              <a:gd name="T79" fmla="*/ 265331419 h 3475"/>
              <a:gd name="T80" fmla="*/ 222843450 w 4767"/>
              <a:gd name="T81" fmla="*/ 253494500 h 3475"/>
              <a:gd name="T82" fmla="*/ 226770333 w 4767"/>
              <a:gd name="T83" fmla="*/ 235405650 h 3475"/>
              <a:gd name="T84" fmla="*/ 226018487 w 4767"/>
              <a:gd name="T85" fmla="*/ 222234848 h 3475"/>
              <a:gd name="T86" fmla="*/ 235209446 w 4767"/>
              <a:gd name="T87" fmla="*/ 207063508 h 3475"/>
              <a:gd name="T88" fmla="*/ 253424863 w 4767"/>
              <a:gd name="T89" fmla="*/ 214065532 h 3475"/>
              <a:gd name="T90" fmla="*/ 264286879 w 4767"/>
              <a:gd name="T91" fmla="*/ 238239720 h 3475"/>
              <a:gd name="T92" fmla="*/ 283254142 w 4767"/>
              <a:gd name="T93" fmla="*/ 254911535 h 3475"/>
              <a:gd name="T94" fmla="*/ 297625638 w 4767"/>
              <a:gd name="T95" fmla="*/ 250576990 h 3475"/>
              <a:gd name="T96" fmla="*/ 305479981 w 4767"/>
              <a:gd name="T97" fmla="*/ 261663527 h 3475"/>
              <a:gd name="T98" fmla="*/ 316759978 w 4767"/>
              <a:gd name="T99" fmla="*/ 269499372 h 3475"/>
              <a:gd name="T100" fmla="*/ 331800069 w 4767"/>
              <a:gd name="T101" fmla="*/ 266498423 h 3475"/>
              <a:gd name="T102" fmla="*/ 340991317 w 4767"/>
              <a:gd name="T103" fmla="*/ 247909511 h 3475"/>
              <a:gd name="T104" fmla="*/ 351853621 w 4767"/>
              <a:gd name="T105" fmla="*/ 240740608 h 3475"/>
              <a:gd name="T106" fmla="*/ 342662374 w 4767"/>
              <a:gd name="T107" fmla="*/ 230320724 h 3475"/>
              <a:gd name="T108" fmla="*/ 327288129 w 4767"/>
              <a:gd name="T109" fmla="*/ 212398466 h 3475"/>
              <a:gd name="T110" fmla="*/ 340406259 w 4767"/>
              <a:gd name="T111" fmla="*/ 207563570 h 3475"/>
              <a:gd name="T112" fmla="*/ 360125368 w 4767"/>
              <a:gd name="T113" fmla="*/ 215399415 h 3475"/>
              <a:gd name="T114" fmla="*/ 368815385 w 4767"/>
              <a:gd name="T115" fmla="*/ 204145998 h 3475"/>
              <a:gd name="T116" fmla="*/ 375917594 w 4767"/>
              <a:gd name="T117" fmla="*/ 177220891 h 3475"/>
              <a:gd name="T118" fmla="*/ 386194841 w 4767"/>
              <a:gd name="T119" fmla="*/ 165550852 h 3475"/>
              <a:gd name="T120" fmla="*/ 394383338 w 4767"/>
              <a:gd name="T121" fmla="*/ 148712158 h 3475"/>
              <a:gd name="T122" fmla="*/ 386278379 w 4767"/>
              <a:gd name="T123" fmla="*/ 123621285 h 34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solidFill>
            <a:schemeClr val="accent1"/>
          </a:solidFill>
          <a:ln w="3175" cmpd="sng">
            <a:solidFill>
              <a:schemeClr val="bg1"/>
            </a:solidFill>
            <a:bevel/>
            <a:headEnd/>
            <a:tailEnd/>
          </a:ln>
        </p:spPr>
        <p:txBody>
          <a:bodyPr/>
          <a:lstStyle/>
          <a:p>
            <a:endParaRPr lang="zh-CN" altLang="en-US"/>
          </a:p>
        </p:txBody>
      </p:sp>
      <p:sp>
        <p:nvSpPr>
          <p:cNvPr id="90" name="稻壳儿小白白(http://dwz.cn/Wu2UP)">
            <a:extLst>
              <a:ext uri="{FF2B5EF4-FFF2-40B4-BE49-F238E27FC236}">
                <a16:creationId xmlns:a16="http://schemas.microsoft.com/office/drawing/2014/main" id="{1F107DD2-B8D0-4FF6-935B-B2D673E83231}"/>
              </a:ext>
            </a:extLst>
          </p:cNvPr>
          <p:cNvSpPr>
            <a:spLocks/>
          </p:cNvSpPr>
          <p:nvPr/>
        </p:nvSpPr>
        <p:spPr bwMode="auto">
          <a:xfrm>
            <a:off x="711254" y="3570001"/>
            <a:ext cx="2071687" cy="1358900"/>
          </a:xfrm>
          <a:custGeom>
            <a:avLst/>
            <a:gdLst>
              <a:gd name="T0" fmla="*/ 590273463 w 7150"/>
              <a:gd name="T1" fmla="*/ 238891347 h 4733"/>
              <a:gd name="T2" fmla="*/ 594723099 w 7150"/>
              <a:gd name="T3" fmla="*/ 262879248 h 4733"/>
              <a:gd name="T4" fmla="*/ 598752892 w 7150"/>
              <a:gd name="T5" fmla="*/ 296182491 h 4733"/>
              <a:gd name="T6" fmla="*/ 594639072 w 7150"/>
              <a:gd name="T7" fmla="*/ 334513921 h 4733"/>
              <a:gd name="T8" fmla="*/ 583473404 w 7150"/>
              <a:gd name="T9" fmla="*/ 339212505 h 4733"/>
              <a:gd name="T10" fmla="*/ 576253502 w 7150"/>
              <a:gd name="T11" fmla="*/ 367322183 h 4733"/>
              <a:gd name="T12" fmla="*/ 558539274 w 7150"/>
              <a:gd name="T13" fmla="*/ 361634212 h 4733"/>
              <a:gd name="T14" fmla="*/ 540237441 w 7150"/>
              <a:gd name="T15" fmla="*/ 360480310 h 4733"/>
              <a:gd name="T16" fmla="*/ 527644481 w 7150"/>
              <a:gd name="T17" fmla="*/ 373257358 h 4733"/>
              <a:gd name="T18" fmla="*/ 494818818 w 7150"/>
              <a:gd name="T19" fmla="*/ 355946528 h 4733"/>
              <a:gd name="T20" fmla="*/ 427740491 w 7150"/>
              <a:gd name="T21" fmla="*/ 379192532 h 4733"/>
              <a:gd name="T22" fmla="*/ 384588554 w 7150"/>
              <a:gd name="T23" fmla="*/ 384715701 h 4733"/>
              <a:gd name="T24" fmla="*/ 362928849 w 7150"/>
              <a:gd name="T25" fmla="*/ 361634212 h 4733"/>
              <a:gd name="T26" fmla="*/ 346474149 w 7150"/>
              <a:gd name="T27" fmla="*/ 339954402 h 4733"/>
              <a:gd name="T28" fmla="*/ 313480433 w 7150"/>
              <a:gd name="T29" fmla="*/ 325693561 h 4733"/>
              <a:gd name="T30" fmla="*/ 279899401 w 7150"/>
              <a:gd name="T31" fmla="*/ 335915027 h 4733"/>
              <a:gd name="T32" fmla="*/ 267810021 w 7150"/>
              <a:gd name="T33" fmla="*/ 336162517 h 4733"/>
              <a:gd name="T34" fmla="*/ 248081186 w 7150"/>
              <a:gd name="T35" fmla="*/ 323137979 h 4733"/>
              <a:gd name="T36" fmla="*/ 217773999 w 7150"/>
              <a:gd name="T37" fmla="*/ 318439395 h 4733"/>
              <a:gd name="T38" fmla="*/ 197373532 w 7150"/>
              <a:gd name="T39" fmla="*/ 310196129 h 4733"/>
              <a:gd name="T40" fmla="*/ 181338385 w 7150"/>
              <a:gd name="T41" fmla="*/ 303683860 h 4733"/>
              <a:gd name="T42" fmla="*/ 165303528 w 7150"/>
              <a:gd name="T43" fmla="*/ 288433631 h 4733"/>
              <a:gd name="T44" fmla="*/ 149436433 w 7150"/>
              <a:gd name="T45" fmla="*/ 271452405 h 4733"/>
              <a:gd name="T46" fmla="*/ 136759447 w 7150"/>
              <a:gd name="T47" fmla="*/ 244744120 h 4733"/>
              <a:gd name="T48" fmla="*/ 114427821 w 7150"/>
              <a:gd name="T49" fmla="*/ 229081886 h 4733"/>
              <a:gd name="T50" fmla="*/ 96126277 w 7150"/>
              <a:gd name="T51" fmla="*/ 208391177 h 4733"/>
              <a:gd name="T52" fmla="*/ 74466282 w 7150"/>
              <a:gd name="T53" fmla="*/ 185144885 h 4733"/>
              <a:gd name="T54" fmla="*/ 55744896 w 7150"/>
              <a:gd name="T55" fmla="*/ 194542341 h 4733"/>
              <a:gd name="T56" fmla="*/ 29551529 w 7150"/>
              <a:gd name="T57" fmla="*/ 164701379 h 4733"/>
              <a:gd name="T58" fmla="*/ 10494036 w 7150"/>
              <a:gd name="T59" fmla="*/ 144917368 h 4733"/>
              <a:gd name="T60" fmla="*/ 1930870 w 7150"/>
              <a:gd name="T61" fmla="*/ 120187570 h 4733"/>
              <a:gd name="T62" fmla="*/ 2266686 w 7150"/>
              <a:gd name="T63" fmla="*/ 93066993 h 4733"/>
              <a:gd name="T64" fmla="*/ 18805413 w 7150"/>
              <a:gd name="T65" fmla="*/ 94303583 h 4733"/>
              <a:gd name="T66" fmla="*/ 30139134 w 7150"/>
              <a:gd name="T67" fmla="*/ 66193905 h 4733"/>
              <a:gd name="T68" fmla="*/ 36687404 w 7150"/>
              <a:gd name="T69" fmla="*/ 30665260 h 4733"/>
              <a:gd name="T70" fmla="*/ 66070879 w 7150"/>
              <a:gd name="T71" fmla="*/ 28356881 h 4733"/>
              <a:gd name="T72" fmla="*/ 88570269 w 7150"/>
              <a:gd name="T73" fmla="*/ 1978487 h 4733"/>
              <a:gd name="T74" fmla="*/ 109978474 w 7150"/>
              <a:gd name="T75" fmla="*/ 7831261 h 4733"/>
              <a:gd name="T76" fmla="*/ 144147402 w 7150"/>
              <a:gd name="T77" fmla="*/ 12200240 h 4733"/>
              <a:gd name="T78" fmla="*/ 164128026 w 7150"/>
              <a:gd name="T79" fmla="*/ 19206916 h 4733"/>
              <a:gd name="T80" fmla="*/ 192923896 w 7150"/>
              <a:gd name="T81" fmla="*/ 29923363 h 4733"/>
              <a:gd name="T82" fmla="*/ 233976909 w 7150"/>
              <a:gd name="T83" fmla="*/ 29016377 h 4733"/>
              <a:gd name="T84" fmla="*/ 264116044 w 7150"/>
              <a:gd name="T85" fmla="*/ 19124515 h 4733"/>
              <a:gd name="T86" fmla="*/ 290813280 w 7150"/>
              <a:gd name="T87" fmla="*/ 18465019 h 4733"/>
              <a:gd name="T88" fmla="*/ 324814155 w 7150"/>
              <a:gd name="T89" fmla="*/ 21927300 h 4733"/>
              <a:gd name="T90" fmla="*/ 346306096 w 7150"/>
              <a:gd name="T91" fmla="*/ 34044852 h 4733"/>
              <a:gd name="T92" fmla="*/ 357723844 w 7150"/>
              <a:gd name="T93" fmla="*/ 52262668 h 4733"/>
              <a:gd name="T94" fmla="*/ 346054307 w 7150"/>
              <a:gd name="T95" fmla="*/ 70645286 h 4733"/>
              <a:gd name="T96" fmla="*/ 351930944 w 7150"/>
              <a:gd name="T97" fmla="*/ 89852202 h 4733"/>
              <a:gd name="T98" fmla="*/ 345130885 w 7150"/>
              <a:gd name="T99" fmla="*/ 112686201 h 4733"/>
              <a:gd name="T100" fmla="*/ 348908599 w 7150"/>
              <a:gd name="T101" fmla="*/ 134201209 h 4733"/>
              <a:gd name="T102" fmla="*/ 368385644 w 7150"/>
              <a:gd name="T103" fmla="*/ 154809517 h 4733"/>
              <a:gd name="T104" fmla="*/ 385848082 w 7150"/>
              <a:gd name="T105" fmla="*/ 155139121 h 4733"/>
              <a:gd name="T106" fmla="*/ 408851051 w 7150"/>
              <a:gd name="T107" fmla="*/ 176406926 h 4733"/>
              <a:gd name="T108" fmla="*/ 438066764 w 7150"/>
              <a:gd name="T109" fmla="*/ 186711080 h 4733"/>
              <a:gd name="T110" fmla="*/ 462329261 w 7150"/>
              <a:gd name="T111" fmla="*/ 195778644 h 4733"/>
              <a:gd name="T112" fmla="*/ 485248204 w 7150"/>
              <a:gd name="T113" fmla="*/ 199570816 h 4733"/>
              <a:gd name="T114" fmla="*/ 496917741 w 7150"/>
              <a:gd name="T115" fmla="*/ 211523566 h 4733"/>
              <a:gd name="T116" fmla="*/ 507831620 w 7150"/>
              <a:gd name="T117" fmla="*/ 229411491 h 4733"/>
              <a:gd name="T118" fmla="*/ 519921000 w 7150"/>
              <a:gd name="T119" fmla="*/ 234769570 h 4733"/>
              <a:gd name="T120" fmla="*/ 526889112 w 7150"/>
              <a:gd name="T121" fmla="*/ 227762895 h 4733"/>
              <a:gd name="T122" fmla="*/ 543847392 w 7150"/>
              <a:gd name="T123" fmla="*/ 224053411 h 4733"/>
              <a:gd name="T124" fmla="*/ 558875090 w 7150"/>
              <a:gd name="T125" fmla="*/ 213831658 h 47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solidFill>
            <a:schemeClr val="accent1"/>
          </a:solidFill>
          <a:ln w="3175" cmpd="sng">
            <a:solidFill>
              <a:schemeClr val="bg1"/>
            </a:solidFill>
            <a:bevel/>
            <a:headEnd/>
            <a:tailEnd/>
          </a:ln>
        </p:spPr>
        <p:txBody>
          <a:bodyPr/>
          <a:lstStyle/>
          <a:p>
            <a:endParaRPr lang="zh-CN" altLang="en-US"/>
          </a:p>
        </p:txBody>
      </p:sp>
      <p:sp>
        <p:nvSpPr>
          <p:cNvPr id="91" name="稻壳儿小白白(http://dwz.cn/Wu2UP)">
            <a:extLst>
              <a:ext uri="{FF2B5EF4-FFF2-40B4-BE49-F238E27FC236}">
                <a16:creationId xmlns:a16="http://schemas.microsoft.com/office/drawing/2014/main" id="{3FB882CA-FA2A-425B-99E2-6FA06C4477D7}"/>
              </a:ext>
            </a:extLst>
          </p:cNvPr>
          <p:cNvSpPr>
            <a:spLocks/>
          </p:cNvSpPr>
          <p:nvPr/>
        </p:nvSpPr>
        <p:spPr bwMode="auto">
          <a:xfrm>
            <a:off x="520754" y="2072988"/>
            <a:ext cx="2198687" cy="1674813"/>
          </a:xfrm>
          <a:custGeom>
            <a:avLst/>
            <a:gdLst>
              <a:gd name="T0" fmla="*/ 618962249 w 7557"/>
              <a:gd name="T1" fmla="*/ 215188380 h 5874"/>
              <a:gd name="T2" fmla="*/ 595514243 w 7557"/>
              <a:gd name="T3" fmla="*/ 192019278 h 5874"/>
              <a:gd name="T4" fmla="*/ 546586256 w 7557"/>
              <a:gd name="T5" fmla="*/ 168443590 h 5874"/>
              <a:gd name="T6" fmla="*/ 515435136 w 7557"/>
              <a:gd name="T7" fmla="*/ 155842861 h 5874"/>
              <a:gd name="T8" fmla="*/ 520767904 w 7557"/>
              <a:gd name="T9" fmla="*/ 121617541 h 5874"/>
              <a:gd name="T10" fmla="*/ 521191232 w 7557"/>
              <a:gd name="T11" fmla="*/ 91456936 h 5874"/>
              <a:gd name="T12" fmla="*/ 506970031 w 7557"/>
              <a:gd name="T13" fmla="*/ 59833364 h 5874"/>
              <a:gd name="T14" fmla="*/ 483606690 w 7557"/>
              <a:gd name="T15" fmla="*/ 45687838 h 5874"/>
              <a:gd name="T16" fmla="*/ 462867401 w 7557"/>
              <a:gd name="T17" fmla="*/ 12926055 h 5874"/>
              <a:gd name="T18" fmla="*/ 447376215 w 7557"/>
              <a:gd name="T19" fmla="*/ 0 h 5874"/>
              <a:gd name="T20" fmla="*/ 424182206 w 7557"/>
              <a:gd name="T21" fmla="*/ 19998533 h 5874"/>
              <a:gd name="T22" fmla="*/ 400226206 w 7557"/>
              <a:gd name="T23" fmla="*/ 49590033 h 5874"/>
              <a:gd name="T24" fmla="*/ 374238523 w 7557"/>
              <a:gd name="T25" fmla="*/ 64304380 h 5874"/>
              <a:gd name="T26" fmla="*/ 340209063 w 7557"/>
              <a:gd name="T27" fmla="*/ 46094424 h 5874"/>
              <a:gd name="T28" fmla="*/ 305079241 w 7557"/>
              <a:gd name="T29" fmla="*/ 87148441 h 5874"/>
              <a:gd name="T30" fmla="*/ 286202304 w 7557"/>
              <a:gd name="T31" fmla="*/ 97147708 h 5874"/>
              <a:gd name="T32" fmla="*/ 251834473 w 7557"/>
              <a:gd name="T33" fmla="*/ 96822667 h 5874"/>
              <a:gd name="T34" fmla="*/ 235835584 w 7557"/>
              <a:gd name="T35" fmla="*/ 102188114 h 5874"/>
              <a:gd name="T36" fmla="*/ 239559998 w 7557"/>
              <a:gd name="T37" fmla="*/ 134543596 h 5874"/>
              <a:gd name="T38" fmla="*/ 230502524 w 7557"/>
              <a:gd name="T39" fmla="*/ 166085908 h 5874"/>
              <a:gd name="T40" fmla="*/ 217127688 w 7557"/>
              <a:gd name="T41" fmla="*/ 182426312 h 5874"/>
              <a:gd name="T42" fmla="*/ 205953865 w 7557"/>
              <a:gd name="T43" fmla="*/ 197384724 h 5874"/>
              <a:gd name="T44" fmla="*/ 172263068 w 7557"/>
              <a:gd name="T45" fmla="*/ 203969642 h 5874"/>
              <a:gd name="T46" fmla="*/ 132900839 w 7557"/>
              <a:gd name="T47" fmla="*/ 212505657 h 5874"/>
              <a:gd name="T48" fmla="*/ 104543101 w 7557"/>
              <a:gd name="T49" fmla="*/ 214863054 h 5874"/>
              <a:gd name="T50" fmla="*/ 77793427 w 7557"/>
              <a:gd name="T51" fmla="*/ 221935817 h 5874"/>
              <a:gd name="T52" fmla="*/ 58662494 w 7557"/>
              <a:gd name="T53" fmla="*/ 210066714 h 5874"/>
              <a:gd name="T54" fmla="*/ 42071237 w 7557"/>
              <a:gd name="T55" fmla="*/ 214700534 h 5874"/>
              <a:gd name="T56" fmla="*/ 12866843 w 7557"/>
              <a:gd name="T57" fmla="*/ 231772564 h 5874"/>
              <a:gd name="T58" fmla="*/ 4994397 w 7557"/>
              <a:gd name="T59" fmla="*/ 250064065 h 5874"/>
              <a:gd name="T60" fmla="*/ 23871334 w 7557"/>
              <a:gd name="T61" fmla="*/ 267461135 h 5874"/>
              <a:gd name="T62" fmla="*/ 24463993 w 7557"/>
              <a:gd name="T63" fmla="*/ 300629504 h 5874"/>
              <a:gd name="T64" fmla="*/ 12951509 w 7557"/>
              <a:gd name="T65" fmla="*/ 315750436 h 5874"/>
              <a:gd name="T66" fmla="*/ 11681816 w 7557"/>
              <a:gd name="T67" fmla="*/ 326725394 h 5874"/>
              <a:gd name="T68" fmla="*/ 30050759 w 7557"/>
              <a:gd name="T69" fmla="*/ 340464050 h 5874"/>
              <a:gd name="T70" fmla="*/ 29204394 w 7557"/>
              <a:gd name="T71" fmla="*/ 367860672 h 5874"/>
              <a:gd name="T72" fmla="*/ 42494274 w 7557"/>
              <a:gd name="T73" fmla="*/ 380542661 h 5874"/>
              <a:gd name="T74" fmla="*/ 65519243 w 7557"/>
              <a:gd name="T75" fmla="*/ 400866520 h 5874"/>
              <a:gd name="T76" fmla="*/ 76862397 w 7557"/>
              <a:gd name="T77" fmla="*/ 417857290 h 5874"/>
              <a:gd name="T78" fmla="*/ 83126487 w 7557"/>
              <a:gd name="T79" fmla="*/ 441758018 h 5874"/>
              <a:gd name="T80" fmla="*/ 101918758 w 7557"/>
              <a:gd name="T81" fmla="*/ 452488910 h 5874"/>
              <a:gd name="T82" fmla="*/ 127313782 w 7557"/>
              <a:gd name="T83" fmla="*/ 443546595 h 5874"/>
              <a:gd name="T84" fmla="*/ 149069058 w 7557"/>
              <a:gd name="T85" fmla="*/ 430213954 h 5874"/>
              <a:gd name="T86" fmla="*/ 173871423 w 7557"/>
              <a:gd name="T87" fmla="*/ 438912774 h 5874"/>
              <a:gd name="T88" fmla="*/ 203075817 w 7557"/>
              <a:gd name="T89" fmla="*/ 435823466 h 5874"/>
              <a:gd name="T90" fmla="*/ 221191054 w 7557"/>
              <a:gd name="T91" fmla="*/ 450131512 h 5874"/>
              <a:gd name="T92" fmla="*/ 247517109 w 7557"/>
              <a:gd name="T93" fmla="*/ 456391104 h 5874"/>
              <a:gd name="T94" fmla="*/ 281292572 w 7557"/>
              <a:gd name="T95" fmla="*/ 453220536 h 5874"/>
              <a:gd name="T96" fmla="*/ 313459680 w 7557"/>
              <a:gd name="T97" fmla="*/ 448586715 h 5874"/>
              <a:gd name="T98" fmla="*/ 336738355 w 7557"/>
              <a:gd name="T99" fmla="*/ 445985252 h 5874"/>
              <a:gd name="T100" fmla="*/ 362895370 w 7557"/>
              <a:gd name="T101" fmla="*/ 449074561 h 5874"/>
              <a:gd name="T102" fmla="*/ 391253108 w 7557"/>
              <a:gd name="T103" fmla="*/ 456716145 h 5874"/>
              <a:gd name="T104" fmla="*/ 422743182 w 7557"/>
              <a:gd name="T105" fmla="*/ 468422728 h 5874"/>
              <a:gd name="T106" fmla="*/ 451185585 w 7557"/>
              <a:gd name="T107" fmla="*/ 476064597 h 5874"/>
              <a:gd name="T108" fmla="*/ 452201281 w 7557"/>
              <a:gd name="T109" fmla="*/ 459967974 h 5874"/>
              <a:gd name="T110" fmla="*/ 461174380 w 7557"/>
              <a:gd name="T111" fmla="*/ 444522001 h 5874"/>
              <a:gd name="T112" fmla="*/ 447460881 w 7557"/>
              <a:gd name="T113" fmla="*/ 414605461 h 5874"/>
              <a:gd name="T114" fmla="*/ 461512751 w 7557"/>
              <a:gd name="T115" fmla="*/ 385013962 h 5874"/>
              <a:gd name="T116" fmla="*/ 509678748 w 7557"/>
              <a:gd name="T117" fmla="*/ 380298881 h 5874"/>
              <a:gd name="T118" fmla="*/ 529402341 w 7557"/>
              <a:gd name="T119" fmla="*/ 346154822 h 5874"/>
              <a:gd name="T120" fmla="*/ 558014075 w 7557"/>
              <a:gd name="T121" fmla="*/ 324693037 h 5874"/>
              <a:gd name="T122" fmla="*/ 600762346 w 7557"/>
              <a:gd name="T123" fmla="*/ 295182797 h 5874"/>
              <a:gd name="T124" fmla="*/ 635553797 w 7557"/>
              <a:gd name="T125" fmla="*/ 266566989 h 58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chemeClr val="accent1"/>
          </a:solidFill>
          <a:ln w="3175" cmpd="sng">
            <a:solidFill>
              <a:schemeClr val="bg1"/>
            </a:solidFill>
            <a:bevel/>
            <a:headEnd/>
            <a:tailEnd/>
          </a:ln>
        </p:spPr>
        <p:txBody>
          <a:bodyPr/>
          <a:lstStyle/>
          <a:p>
            <a:endParaRPr lang="zh-CN" altLang="en-US"/>
          </a:p>
        </p:txBody>
      </p:sp>
      <p:sp>
        <p:nvSpPr>
          <p:cNvPr id="92" name="稻壳儿小白白(http://dwz.cn/Wu2UP)">
            <a:extLst>
              <a:ext uri="{FF2B5EF4-FFF2-40B4-BE49-F238E27FC236}">
                <a16:creationId xmlns:a16="http://schemas.microsoft.com/office/drawing/2014/main" id="{E4CC8402-5EEE-4ADF-A8E2-C7492BBD7936}"/>
              </a:ext>
            </a:extLst>
          </p:cNvPr>
          <p:cNvSpPr>
            <a:spLocks/>
          </p:cNvSpPr>
          <p:nvPr/>
        </p:nvSpPr>
        <p:spPr bwMode="auto">
          <a:xfrm>
            <a:off x="3387779" y="3500151"/>
            <a:ext cx="333375" cy="522287"/>
          </a:xfrm>
          <a:custGeom>
            <a:avLst/>
            <a:gdLst>
              <a:gd name="T0" fmla="*/ 83895156 w 1159"/>
              <a:gd name="T1" fmla="*/ 81895753 h 1815"/>
              <a:gd name="T2" fmla="*/ 85798184 w 1159"/>
              <a:gd name="T3" fmla="*/ 81150451 h 1815"/>
              <a:gd name="T4" fmla="*/ 86625437 w 1159"/>
              <a:gd name="T5" fmla="*/ 79825597 h 1815"/>
              <a:gd name="T6" fmla="*/ 85301717 w 1159"/>
              <a:gd name="T7" fmla="*/ 77341352 h 1815"/>
              <a:gd name="T8" fmla="*/ 84722697 w 1159"/>
              <a:gd name="T9" fmla="*/ 74774520 h 1815"/>
              <a:gd name="T10" fmla="*/ 85881024 w 1159"/>
              <a:gd name="T11" fmla="*/ 68398303 h 1815"/>
              <a:gd name="T12" fmla="*/ 86294651 w 1159"/>
              <a:gd name="T13" fmla="*/ 64257991 h 1815"/>
              <a:gd name="T14" fmla="*/ 90100418 w 1159"/>
              <a:gd name="T15" fmla="*/ 61194195 h 1815"/>
              <a:gd name="T16" fmla="*/ 95809214 w 1159"/>
              <a:gd name="T17" fmla="*/ 55977368 h 1815"/>
              <a:gd name="T18" fmla="*/ 90183259 w 1159"/>
              <a:gd name="T19" fmla="*/ 51091755 h 1815"/>
              <a:gd name="T20" fmla="*/ 80337622 w 1159"/>
              <a:gd name="T21" fmla="*/ 45792052 h 1815"/>
              <a:gd name="T22" fmla="*/ 65692996 w 1159"/>
              <a:gd name="T23" fmla="*/ 39912798 h 1815"/>
              <a:gd name="T24" fmla="*/ 67761417 w 1159"/>
              <a:gd name="T25" fmla="*/ 34944310 h 1815"/>
              <a:gd name="T26" fmla="*/ 68175331 w 1159"/>
              <a:gd name="T27" fmla="*/ 28402629 h 1815"/>
              <a:gd name="T28" fmla="*/ 70739931 w 1159"/>
              <a:gd name="T29" fmla="*/ 22854588 h 1815"/>
              <a:gd name="T30" fmla="*/ 78848221 w 1159"/>
              <a:gd name="T31" fmla="*/ 13166237 h 1815"/>
              <a:gd name="T32" fmla="*/ 73801286 w 1159"/>
              <a:gd name="T33" fmla="*/ 6790019 h 1815"/>
              <a:gd name="T34" fmla="*/ 69829838 w 1159"/>
              <a:gd name="T35" fmla="*/ 82875 h 1815"/>
              <a:gd name="T36" fmla="*/ 60480668 w 1159"/>
              <a:gd name="T37" fmla="*/ 2567120 h 1815"/>
              <a:gd name="T38" fmla="*/ 56426667 w 1159"/>
              <a:gd name="T39" fmla="*/ 6955769 h 1815"/>
              <a:gd name="T40" fmla="*/ 48566611 w 1159"/>
              <a:gd name="T41" fmla="*/ 21032771 h 1815"/>
              <a:gd name="T42" fmla="*/ 46994657 w 1159"/>
              <a:gd name="T43" fmla="*/ 35027185 h 1815"/>
              <a:gd name="T44" fmla="*/ 44760556 w 1159"/>
              <a:gd name="T45" fmla="*/ 51919644 h 1815"/>
              <a:gd name="T46" fmla="*/ 38389900 w 1159"/>
              <a:gd name="T47" fmla="*/ 56225706 h 1815"/>
              <a:gd name="T48" fmla="*/ 31109151 w 1159"/>
              <a:gd name="T49" fmla="*/ 56474044 h 1815"/>
              <a:gd name="T50" fmla="*/ 20187740 w 1159"/>
              <a:gd name="T51" fmla="*/ 62519049 h 1815"/>
              <a:gd name="T52" fmla="*/ 6536336 w 1159"/>
              <a:gd name="T53" fmla="*/ 63181476 h 1815"/>
              <a:gd name="T54" fmla="*/ 992934 w 1159"/>
              <a:gd name="T55" fmla="*/ 66493610 h 1815"/>
              <a:gd name="T56" fmla="*/ 8935543 w 1159"/>
              <a:gd name="T57" fmla="*/ 68067089 h 1815"/>
              <a:gd name="T58" fmla="*/ 12906991 w 1159"/>
              <a:gd name="T59" fmla="*/ 70799672 h 1815"/>
              <a:gd name="T60" fmla="*/ 11914057 w 1159"/>
              <a:gd name="T61" fmla="*/ 76347712 h 1815"/>
              <a:gd name="T62" fmla="*/ 18698627 w 1159"/>
              <a:gd name="T63" fmla="*/ 79908472 h 1815"/>
              <a:gd name="T64" fmla="*/ 25400356 w 1159"/>
              <a:gd name="T65" fmla="*/ 87195455 h 1815"/>
              <a:gd name="T66" fmla="*/ 28792497 w 1159"/>
              <a:gd name="T67" fmla="*/ 93405922 h 1815"/>
              <a:gd name="T68" fmla="*/ 27054863 w 1159"/>
              <a:gd name="T69" fmla="*/ 100361692 h 1815"/>
              <a:gd name="T70" fmla="*/ 32598265 w 1159"/>
              <a:gd name="T71" fmla="*/ 110464132 h 1815"/>
              <a:gd name="T72" fmla="*/ 33177572 w 1159"/>
              <a:gd name="T73" fmla="*/ 116508849 h 1815"/>
              <a:gd name="T74" fmla="*/ 27551330 w 1159"/>
              <a:gd name="T75" fmla="*/ 121146124 h 1815"/>
              <a:gd name="T76" fmla="*/ 30116217 w 1159"/>
              <a:gd name="T77" fmla="*/ 128433107 h 1815"/>
              <a:gd name="T78" fmla="*/ 33177572 w 1159"/>
              <a:gd name="T79" fmla="*/ 131993867 h 1815"/>
              <a:gd name="T80" fmla="*/ 40044694 w 1159"/>
              <a:gd name="T81" fmla="*/ 131993867 h 1815"/>
              <a:gd name="T82" fmla="*/ 41451255 w 1159"/>
              <a:gd name="T83" fmla="*/ 137790246 h 1815"/>
              <a:gd name="T84" fmla="*/ 44678003 w 1159"/>
              <a:gd name="T85" fmla="*/ 138535548 h 1815"/>
              <a:gd name="T86" fmla="*/ 44429769 w 1159"/>
              <a:gd name="T87" fmla="*/ 143089948 h 1815"/>
              <a:gd name="T88" fmla="*/ 48897397 w 1159"/>
              <a:gd name="T89" fmla="*/ 143752375 h 1815"/>
              <a:gd name="T90" fmla="*/ 53034238 w 1159"/>
              <a:gd name="T91" fmla="*/ 143172823 h 1815"/>
              <a:gd name="T92" fmla="*/ 57750387 w 1159"/>
              <a:gd name="T93" fmla="*/ 150128305 h 1815"/>
              <a:gd name="T94" fmla="*/ 60563509 w 1159"/>
              <a:gd name="T95" fmla="*/ 140522828 h 1815"/>
              <a:gd name="T96" fmla="*/ 61307921 w 1159"/>
              <a:gd name="T97" fmla="*/ 131579778 h 1815"/>
              <a:gd name="T98" fmla="*/ 67513184 w 1159"/>
              <a:gd name="T99" fmla="*/ 133732809 h 1815"/>
              <a:gd name="T100" fmla="*/ 72560119 w 1159"/>
              <a:gd name="T101" fmla="*/ 130503263 h 1815"/>
              <a:gd name="T102" fmla="*/ 72974033 w 1159"/>
              <a:gd name="T103" fmla="*/ 124127045 h 1815"/>
              <a:gd name="T104" fmla="*/ 70326305 w 1159"/>
              <a:gd name="T105" fmla="*/ 114687319 h 1815"/>
              <a:gd name="T106" fmla="*/ 62631929 w 1159"/>
              <a:gd name="T107" fmla="*/ 112037324 h 1815"/>
              <a:gd name="T108" fmla="*/ 62135462 w 1159"/>
              <a:gd name="T109" fmla="*/ 105081555 h 1815"/>
              <a:gd name="T110" fmla="*/ 61059688 w 1159"/>
              <a:gd name="T111" fmla="*/ 101438207 h 1815"/>
              <a:gd name="T112" fmla="*/ 63955649 w 1159"/>
              <a:gd name="T113" fmla="*/ 95227740 h 1815"/>
              <a:gd name="T114" fmla="*/ 66603090 w 1159"/>
              <a:gd name="T115" fmla="*/ 89928038 h 1815"/>
              <a:gd name="T116" fmla="*/ 63707416 w 1159"/>
              <a:gd name="T117" fmla="*/ 86201815 h 1815"/>
              <a:gd name="T118" fmla="*/ 66272304 w 1159"/>
              <a:gd name="T119" fmla="*/ 84131659 h 1815"/>
              <a:gd name="T120" fmla="*/ 68837191 w 1159"/>
              <a:gd name="T121" fmla="*/ 81067575 h 18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solidFill>
            <a:schemeClr val="accent1"/>
          </a:solidFill>
          <a:ln w="3175" cmpd="sng">
            <a:solidFill>
              <a:schemeClr val="bg1"/>
            </a:solidFill>
            <a:bevel/>
            <a:headEnd/>
            <a:tailEnd/>
          </a:ln>
        </p:spPr>
        <p:txBody>
          <a:bodyPr/>
          <a:lstStyle/>
          <a:p>
            <a:endParaRPr lang="zh-CN" altLang="en-US"/>
          </a:p>
        </p:txBody>
      </p:sp>
      <p:sp>
        <p:nvSpPr>
          <p:cNvPr id="93" name="稻壳儿小白白(http://dwz.cn/Wu2UP)">
            <a:extLst>
              <a:ext uri="{FF2B5EF4-FFF2-40B4-BE49-F238E27FC236}">
                <a16:creationId xmlns:a16="http://schemas.microsoft.com/office/drawing/2014/main" id="{E392E323-531C-4E00-8658-00851079B0FD}"/>
              </a:ext>
            </a:extLst>
          </p:cNvPr>
          <p:cNvSpPr>
            <a:spLocks/>
          </p:cNvSpPr>
          <p:nvPr/>
        </p:nvSpPr>
        <p:spPr bwMode="auto">
          <a:xfrm>
            <a:off x="2267004" y="2985801"/>
            <a:ext cx="1558925" cy="1360487"/>
          </a:xfrm>
          <a:custGeom>
            <a:avLst/>
            <a:gdLst>
              <a:gd name="T0" fmla="*/ 429278134 w 5358"/>
              <a:gd name="T1" fmla="*/ 241476530 h 4735"/>
              <a:gd name="T2" fmla="*/ 447732396 w 5358"/>
              <a:gd name="T3" fmla="*/ 253199417 h 4735"/>
              <a:gd name="T4" fmla="*/ 449171448 w 5358"/>
              <a:gd name="T5" fmla="*/ 284653244 h 4735"/>
              <a:gd name="T6" fmla="*/ 430378517 w 5358"/>
              <a:gd name="T7" fmla="*/ 297532042 h 4735"/>
              <a:gd name="T8" fmla="*/ 426907742 w 5358"/>
              <a:gd name="T9" fmla="*/ 305209671 h 4735"/>
              <a:gd name="T10" fmla="*/ 406844802 w 5358"/>
              <a:gd name="T11" fmla="*/ 308346693 h 4735"/>
              <a:gd name="T12" fmla="*/ 388898252 w 5358"/>
              <a:gd name="T13" fmla="*/ 323867450 h 4735"/>
              <a:gd name="T14" fmla="*/ 386612527 w 5358"/>
              <a:gd name="T15" fmla="*/ 345992388 h 4735"/>
              <a:gd name="T16" fmla="*/ 377300874 w 5358"/>
              <a:gd name="T17" fmla="*/ 356889788 h 4735"/>
              <a:gd name="T18" fmla="*/ 370528366 w 5358"/>
              <a:gd name="T19" fmla="*/ 371832446 h 4735"/>
              <a:gd name="T20" fmla="*/ 351989437 w 5358"/>
              <a:gd name="T21" fmla="*/ 384546032 h 4735"/>
              <a:gd name="T22" fmla="*/ 333450217 w 5358"/>
              <a:gd name="T23" fmla="*/ 388261153 h 4735"/>
              <a:gd name="T24" fmla="*/ 320921499 w 5358"/>
              <a:gd name="T25" fmla="*/ 372327796 h 4735"/>
              <a:gd name="T26" fmla="*/ 311609555 w 5358"/>
              <a:gd name="T27" fmla="*/ 349212159 h 4735"/>
              <a:gd name="T28" fmla="*/ 288245174 w 5358"/>
              <a:gd name="T29" fmla="*/ 344341127 h 4735"/>
              <a:gd name="T30" fmla="*/ 277663513 w 5358"/>
              <a:gd name="T31" fmla="*/ 325023074 h 4735"/>
              <a:gd name="T32" fmla="*/ 260986681 w 5358"/>
              <a:gd name="T33" fmla="*/ 343020291 h 4735"/>
              <a:gd name="T34" fmla="*/ 253537417 w 5358"/>
              <a:gd name="T35" fmla="*/ 358871186 h 4735"/>
              <a:gd name="T36" fmla="*/ 248542631 w 5358"/>
              <a:gd name="T37" fmla="*/ 352266718 h 4735"/>
              <a:gd name="T38" fmla="*/ 233897813 w 5358"/>
              <a:gd name="T39" fmla="*/ 343267966 h 4735"/>
              <a:gd name="T40" fmla="*/ 216289642 w 5358"/>
              <a:gd name="T41" fmla="*/ 323372101 h 4735"/>
              <a:gd name="T42" fmla="*/ 238722974 w 5358"/>
              <a:gd name="T43" fmla="*/ 324692937 h 4735"/>
              <a:gd name="T44" fmla="*/ 257939242 w 5358"/>
              <a:gd name="T45" fmla="*/ 323206888 h 4735"/>
              <a:gd name="T46" fmla="*/ 253114081 w 5358"/>
              <a:gd name="T47" fmla="*/ 301824975 h 4735"/>
              <a:gd name="T48" fmla="*/ 272923019 w 5358"/>
              <a:gd name="T49" fmla="*/ 277966027 h 4735"/>
              <a:gd name="T50" fmla="*/ 285790406 w 5358"/>
              <a:gd name="T51" fmla="*/ 265665328 h 4735"/>
              <a:gd name="T52" fmla="*/ 277494178 w 5358"/>
              <a:gd name="T53" fmla="*/ 237348522 h 4735"/>
              <a:gd name="T54" fmla="*/ 272923019 w 5358"/>
              <a:gd name="T55" fmla="*/ 214975909 h 4735"/>
              <a:gd name="T56" fmla="*/ 252775412 w 5358"/>
              <a:gd name="T57" fmla="*/ 197969391 h 4735"/>
              <a:gd name="T58" fmla="*/ 225516919 w 5358"/>
              <a:gd name="T59" fmla="*/ 177000077 h 4735"/>
              <a:gd name="T60" fmla="*/ 213157535 w 5358"/>
              <a:gd name="T61" fmla="*/ 173202494 h 4735"/>
              <a:gd name="T62" fmla="*/ 184459990 w 5358"/>
              <a:gd name="T63" fmla="*/ 147032298 h 4735"/>
              <a:gd name="T64" fmla="*/ 162703996 w 5358"/>
              <a:gd name="T65" fmla="*/ 142326478 h 4735"/>
              <a:gd name="T66" fmla="*/ 141540672 w 5358"/>
              <a:gd name="T67" fmla="*/ 136300110 h 4735"/>
              <a:gd name="T68" fmla="*/ 127234233 w 5358"/>
              <a:gd name="T69" fmla="*/ 152068255 h 4735"/>
              <a:gd name="T70" fmla="*/ 113943510 w 5358"/>
              <a:gd name="T71" fmla="*/ 165607327 h 4735"/>
              <a:gd name="T72" fmla="*/ 87870358 w 5358"/>
              <a:gd name="T73" fmla="*/ 156113513 h 4735"/>
              <a:gd name="T74" fmla="*/ 54686030 w 5358"/>
              <a:gd name="T75" fmla="*/ 145298575 h 4735"/>
              <a:gd name="T76" fmla="*/ 30729269 w 5358"/>
              <a:gd name="T77" fmla="*/ 126558333 h 4735"/>
              <a:gd name="T78" fmla="*/ 1947056 w 5358"/>
              <a:gd name="T79" fmla="*/ 109221678 h 4735"/>
              <a:gd name="T80" fmla="*/ 24295430 w 5358"/>
              <a:gd name="T81" fmla="*/ 64806590 h 4735"/>
              <a:gd name="T82" fmla="*/ 69923809 w 5358"/>
              <a:gd name="T83" fmla="*/ 40369830 h 4735"/>
              <a:gd name="T84" fmla="*/ 117583620 w 5358"/>
              <a:gd name="T85" fmla="*/ 22785499 h 4735"/>
              <a:gd name="T86" fmla="*/ 158132836 w 5358"/>
              <a:gd name="T87" fmla="*/ 29637642 h 4735"/>
              <a:gd name="T88" fmla="*/ 172100607 w 5358"/>
              <a:gd name="T89" fmla="*/ 72236544 h 4735"/>
              <a:gd name="T90" fmla="*/ 182936270 w 5358"/>
              <a:gd name="T91" fmla="*/ 83711756 h 4735"/>
              <a:gd name="T92" fmla="*/ 223823864 w 5358"/>
              <a:gd name="T93" fmla="*/ 86188504 h 4735"/>
              <a:gd name="T94" fmla="*/ 207401035 w 5358"/>
              <a:gd name="T95" fmla="*/ 114092422 h 4735"/>
              <a:gd name="T96" fmla="*/ 236606584 w 5358"/>
              <a:gd name="T97" fmla="*/ 135309411 h 4735"/>
              <a:gd name="T98" fmla="*/ 253875795 w 5358"/>
              <a:gd name="T99" fmla="*/ 162140169 h 4735"/>
              <a:gd name="T100" fmla="*/ 278679520 w 5358"/>
              <a:gd name="T101" fmla="*/ 144885975 h 4735"/>
              <a:gd name="T102" fmla="*/ 324222940 w 5358"/>
              <a:gd name="T103" fmla="*/ 146619411 h 4735"/>
              <a:gd name="T104" fmla="*/ 306869062 w 5358"/>
              <a:gd name="T105" fmla="*/ 179476824 h 4735"/>
              <a:gd name="T106" fmla="*/ 324730944 w 5358"/>
              <a:gd name="T107" fmla="*/ 213324936 h 4735"/>
              <a:gd name="T108" fmla="*/ 345470931 w 5358"/>
              <a:gd name="T109" fmla="*/ 225708098 h 4735"/>
              <a:gd name="T110" fmla="*/ 358168983 w 5358"/>
              <a:gd name="T111" fmla="*/ 250887882 h 4735"/>
              <a:gd name="T112" fmla="*/ 358338318 w 5358"/>
              <a:gd name="T113" fmla="*/ 274663793 h 4735"/>
              <a:gd name="T114" fmla="*/ 371883043 w 5358"/>
              <a:gd name="T115" fmla="*/ 284570782 h 4735"/>
              <a:gd name="T116" fmla="*/ 383057084 w 5358"/>
              <a:gd name="T117" fmla="*/ 293734459 h 4735"/>
              <a:gd name="T118" fmla="*/ 396093805 w 5358"/>
              <a:gd name="T119" fmla="*/ 279369612 h 4735"/>
              <a:gd name="T120" fmla="*/ 391099310 w 5358"/>
              <a:gd name="T121" fmla="*/ 258152624 h 4735"/>
              <a:gd name="T122" fmla="*/ 394316084 w 5358"/>
              <a:gd name="T123" fmla="*/ 238421971 h 4735"/>
              <a:gd name="T124" fmla="*/ 399395247 w 5358"/>
              <a:gd name="T125" fmla="*/ 226368659 h 47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solidFill>
            <a:schemeClr val="accent1"/>
          </a:solidFill>
          <a:ln w="3175" cmpd="sng">
            <a:solidFill>
              <a:schemeClr val="bg1"/>
            </a:solidFill>
            <a:bevel/>
            <a:headEnd/>
            <a:tailEnd/>
          </a:ln>
        </p:spPr>
        <p:txBody>
          <a:bodyPr/>
          <a:lstStyle/>
          <a:p>
            <a:endParaRPr lang="zh-CN" altLang="en-US"/>
          </a:p>
        </p:txBody>
      </p:sp>
      <p:sp>
        <p:nvSpPr>
          <p:cNvPr id="94" name="稻壳儿小白白(http://dwz.cn/Wu2UP)">
            <a:extLst>
              <a:ext uri="{FF2B5EF4-FFF2-40B4-BE49-F238E27FC236}">
                <a16:creationId xmlns:a16="http://schemas.microsoft.com/office/drawing/2014/main" id="{6C796263-3676-42E5-BC32-F756FB28C4E9}"/>
              </a:ext>
            </a:extLst>
          </p:cNvPr>
          <p:cNvSpPr>
            <a:spLocks/>
          </p:cNvSpPr>
          <p:nvPr/>
        </p:nvSpPr>
        <p:spPr bwMode="auto">
          <a:xfrm>
            <a:off x="2636891" y="4078001"/>
            <a:ext cx="1166813" cy="1055687"/>
          </a:xfrm>
          <a:custGeom>
            <a:avLst/>
            <a:gdLst>
              <a:gd name="T0" fmla="*/ 311008966 w 4006"/>
              <a:gd name="T1" fmla="*/ 140065818 h 3723"/>
              <a:gd name="T2" fmla="*/ 324328285 w 4006"/>
              <a:gd name="T3" fmla="*/ 128728879 h 3723"/>
              <a:gd name="T4" fmla="*/ 335526603 w 4006"/>
              <a:gd name="T5" fmla="*/ 107582246 h 3723"/>
              <a:gd name="T6" fmla="*/ 338835388 w 4006"/>
              <a:gd name="T7" fmla="*/ 92626822 h 3723"/>
              <a:gd name="T8" fmla="*/ 311348583 w 4006"/>
              <a:gd name="T9" fmla="*/ 85390418 h 3723"/>
              <a:gd name="T10" fmla="*/ 294466203 w 4006"/>
              <a:gd name="T11" fmla="*/ 81772216 h 3723"/>
              <a:gd name="T12" fmla="*/ 271729951 w 4006"/>
              <a:gd name="T13" fmla="*/ 74696590 h 3723"/>
              <a:gd name="T14" fmla="*/ 254762813 w 4006"/>
              <a:gd name="T15" fmla="*/ 71721498 h 3723"/>
              <a:gd name="T16" fmla="*/ 241443494 w 4006"/>
              <a:gd name="T17" fmla="*/ 74133727 h 3723"/>
              <a:gd name="T18" fmla="*/ 221506894 w 4006"/>
              <a:gd name="T19" fmla="*/ 73329556 h 3723"/>
              <a:gd name="T20" fmla="*/ 213956688 w 4006"/>
              <a:gd name="T21" fmla="*/ 57972046 h 3723"/>
              <a:gd name="T22" fmla="*/ 207169600 w 4006"/>
              <a:gd name="T23" fmla="*/ 37227499 h 3723"/>
              <a:gd name="T24" fmla="*/ 187148533 w 4006"/>
              <a:gd name="T25" fmla="*/ 32081769 h 3723"/>
              <a:gd name="T26" fmla="*/ 175101757 w 4006"/>
              <a:gd name="T27" fmla="*/ 15437756 h 3723"/>
              <a:gd name="T28" fmla="*/ 158134327 w 4006"/>
              <a:gd name="T29" fmla="*/ 19136489 h 3723"/>
              <a:gd name="T30" fmla="*/ 153977374 w 4006"/>
              <a:gd name="T31" fmla="*/ 34574245 h 3723"/>
              <a:gd name="T32" fmla="*/ 145239383 w 4006"/>
              <a:gd name="T33" fmla="*/ 45750690 h 3723"/>
              <a:gd name="T34" fmla="*/ 141421755 w 4006"/>
              <a:gd name="T35" fmla="*/ 39800506 h 3723"/>
              <a:gd name="T36" fmla="*/ 132768523 w 4006"/>
              <a:gd name="T37" fmla="*/ 44705211 h 3723"/>
              <a:gd name="T38" fmla="*/ 118431228 w 4006"/>
              <a:gd name="T39" fmla="*/ 47438995 h 3723"/>
              <a:gd name="T40" fmla="*/ 107656995 w 4006"/>
              <a:gd name="T41" fmla="*/ 66253929 h 3723"/>
              <a:gd name="T42" fmla="*/ 93065133 w 4006"/>
              <a:gd name="T43" fmla="*/ 70756549 h 3723"/>
              <a:gd name="T44" fmla="*/ 84411901 w 4006"/>
              <a:gd name="T45" fmla="*/ 64324316 h 3723"/>
              <a:gd name="T46" fmla="*/ 76691886 w 4006"/>
              <a:gd name="T47" fmla="*/ 50655395 h 3723"/>
              <a:gd name="T48" fmla="*/ 57433938 w 4006"/>
              <a:gd name="T49" fmla="*/ 47599773 h 3723"/>
              <a:gd name="T50" fmla="*/ 43096643 w 4006"/>
              <a:gd name="T51" fmla="*/ 24604057 h 3723"/>
              <a:gd name="T52" fmla="*/ 26299313 w 4006"/>
              <a:gd name="T53" fmla="*/ 3457425 h 3723"/>
              <a:gd name="T54" fmla="*/ 12301343 w 4006"/>
              <a:gd name="T55" fmla="*/ 10533051 h 3723"/>
              <a:gd name="T56" fmla="*/ 10180341 w 4006"/>
              <a:gd name="T57" fmla="*/ 26212116 h 3723"/>
              <a:gd name="T58" fmla="*/ 6702039 w 4006"/>
              <a:gd name="T59" fmla="*/ 42051958 h 3723"/>
              <a:gd name="T60" fmla="*/ 18070164 w 4006"/>
              <a:gd name="T61" fmla="*/ 63600392 h 3723"/>
              <a:gd name="T62" fmla="*/ 31643759 w 4006"/>
              <a:gd name="T63" fmla="*/ 90857987 h 3723"/>
              <a:gd name="T64" fmla="*/ 33934569 w 4006"/>
              <a:gd name="T65" fmla="*/ 110959140 h 3723"/>
              <a:gd name="T66" fmla="*/ 39957666 w 4006"/>
              <a:gd name="T67" fmla="*/ 136447616 h 3723"/>
              <a:gd name="T68" fmla="*/ 39109498 w 4006"/>
              <a:gd name="T69" fmla="*/ 178178018 h 3723"/>
              <a:gd name="T70" fmla="*/ 41569825 w 4006"/>
              <a:gd name="T71" fmla="*/ 215003432 h 3723"/>
              <a:gd name="T72" fmla="*/ 51325791 w 4006"/>
              <a:gd name="T73" fmla="*/ 199565675 h 3723"/>
              <a:gd name="T74" fmla="*/ 64390543 w 4006"/>
              <a:gd name="T75" fmla="*/ 207686781 h 3723"/>
              <a:gd name="T76" fmla="*/ 68208171 w 4006"/>
              <a:gd name="T77" fmla="*/ 227707688 h 3723"/>
              <a:gd name="T78" fmla="*/ 77540054 w 4006"/>
              <a:gd name="T79" fmla="*/ 231566914 h 3723"/>
              <a:gd name="T80" fmla="*/ 91198698 w 4006"/>
              <a:gd name="T81" fmla="*/ 248050150 h 3723"/>
              <a:gd name="T82" fmla="*/ 100276305 w 4006"/>
              <a:gd name="T83" fmla="*/ 268231834 h 3723"/>
              <a:gd name="T84" fmla="*/ 103584800 w 4006"/>
              <a:gd name="T85" fmla="*/ 279729833 h 3723"/>
              <a:gd name="T86" fmla="*/ 111474623 w 4006"/>
              <a:gd name="T87" fmla="*/ 293318224 h 3723"/>
              <a:gd name="T88" fmla="*/ 133956307 w 4006"/>
              <a:gd name="T89" fmla="*/ 293318224 h 3723"/>
              <a:gd name="T90" fmla="*/ 153892615 w 4006"/>
              <a:gd name="T91" fmla="*/ 291790696 h 3723"/>
              <a:gd name="T92" fmla="*/ 153044156 w 4006"/>
              <a:gd name="T93" fmla="*/ 269920423 h 3723"/>
              <a:gd name="T94" fmla="*/ 165684825 w 4006"/>
              <a:gd name="T95" fmla="*/ 249175875 h 3723"/>
              <a:gd name="T96" fmla="*/ 183585181 w 4006"/>
              <a:gd name="T97" fmla="*/ 227948712 h 3723"/>
              <a:gd name="T98" fmla="*/ 198516368 w 4006"/>
              <a:gd name="T99" fmla="*/ 214199544 h 3723"/>
              <a:gd name="T100" fmla="*/ 203521780 w 4006"/>
              <a:gd name="T101" fmla="*/ 224652065 h 3723"/>
              <a:gd name="T102" fmla="*/ 207339408 w 4006"/>
              <a:gd name="T103" fmla="*/ 240572438 h 3723"/>
              <a:gd name="T104" fmla="*/ 230245176 w 4006"/>
              <a:gd name="T105" fmla="*/ 238079961 h 3723"/>
              <a:gd name="T106" fmla="*/ 239237734 w 4006"/>
              <a:gd name="T107" fmla="*/ 246200783 h 3723"/>
              <a:gd name="T108" fmla="*/ 266385214 w 4006"/>
              <a:gd name="T109" fmla="*/ 246281314 h 3723"/>
              <a:gd name="T110" fmla="*/ 251539077 w 4006"/>
              <a:gd name="T111" fmla="*/ 232531863 h 3723"/>
              <a:gd name="T112" fmla="*/ 251029943 w 4006"/>
              <a:gd name="T113" fmla="*/ 217737216 h 3723"/>
              <a:gd name="T114" fmla="*/ 268845541 w 4006"/>
              <a:gd name="T115" fmla="*/ 222802982 h 3723"/>
              <a:gd name="T116" fmla="*/ 252726570 w 4006"/>
              <a:gd name="T117" fmla="*/ 203183877 h 3723"/>
              <a:gd name="T118" fmla="*/ 241019410 w 4006"/>
              <a:gd name="T119" fmla="*/ 185092867 h 3723"/>
              <a:gd name="T120" fmla="*/ 245855014 w 4006"/>
              <a:gd name="T121" fmla="*/ 163946235 h 3723"/>
              <a:gd name="T122" fmla="*/ 261295043 w 4006"/>
              <a:gd name="T123" fmla="*/ 155584105 h 3723"/>
              <a:gd name="T124" fmla="*/ 285982488 w 4006"/>
              <a:gd name="T125" fmla="*/ 167644967 h 37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solidFill>
            <a:schemeClr val="accent1"/>
          </a:solidFill>
          <a:ln w="3175" cmpd="sng">
            <a:solidFill>
              <a:schemeClr val="bg1"/>
            </a:solidFill>
            <a:bevel/>
            <a:headEnd/>
            <a:tailEnd/>
          </a:ln>
        </p:spPr>
        <p:txBody>
          <a:bodyPr/>
          <a:lstStyle/>
          <a:p>
            <a:endParaRPr lang="zh-CN" altLang="en-US"/>
          </a:p>
        </p:txBody>
      </p:sp>
      <p:sp>
        <p:nvSpPr>
          <p:cNvPr id="95" name="稻壳儿小白白(http://dwz.cn/Wu2UP)">
            <a:extLst>
              <a:ext uri="{FF2B5EF4-FFF2-40B4-BE49-F238E27FC236}">
                <a16:creationId xmlns:a16="http://schemas.microsoft.com/office/drawing/2014/main" id="{81BB7353-4E6B-4C6C-8818-ADDB9378F60E}"/>
              </a:ext>
            </a:extLst>
          </p:cNvPr>
          <p:cNvSpPr>
            <a:spLocks/>
          </p:cNvSpPr>
          <p:nvPr/>
        </p:nvSpPr>
        <p:spPr bwMode="auto">
          <a:xfrm>
            <a:off x="3243316" y="4784438"/>
            <a:ext cx="650875" cy="550863"/>
          </a:xfrm>
          <a:custGeom>
            <a:avLst/>
            <a:gdLst>
              <a:gd name="T0" fmla="*/ 119937601 w 2274"/>
              <a:gd name="T1" fmla="*/ 3251950 h 1956"/>
              <a:gd name="T2" fmla="*/ 130669596 w 2274"/>
              <a:gd name="T3" fmla="*/ 1031038 h 1956"/>
              <a:gd name="T4" fmla="*/ 141320018 w 2274"/>
              <a:gd name="T5" fmla="*/ 4758938 h 1956"/>
              <a:gd name="T6" fmla="*/ 148611306 w 2274"/>
              <a:gd name="T7" fmla="*/ 6265926 h 1956"/>
              <a:gd name="T8" fmla="*/ 157295078 w 2274"/>
              <a:gd name="T9" fmla="*/ 19432002 h 1956"/>
              <a:gd name="T10" fmla="*/ 159425162 w 2274"/>
              <a:gd name="T11" fmla="*/ 30377166 h 1956"/>
              <a:gd name="T12" fmla="*/ 161719253 w 2274"/>
              <a:gd name="T13" fmla="*/ 32677216 h 1956"/>
              <a:gd name="T14" fmla="*/ 167535912 w 2274"/>
              <a:gd name="T15" fmla="*/ 35294660 h 1956"/>
              <a:gd name="T16" fmla="*/ 175482369 w 2274"/>
              <a:gd name="T17" fmla="*/ 26173596 h 1956"/>
              <a:gd name="T18" fmla="*/ 180643573 w 2274"/>
              <a:gd name="T19" fmla="*/ 35929166 h 1956"/>
              <a:gd name="T20" fmla="*/ 178759355 w 2274"/>
              <a:gd name="T21" fmla="*/ 48460736 h 1956"/>
              <a:gd name="T22" fmla="*/ 179168943 w 2274"/>
              <a:gd name="T23" fmla="*/ 60516638 h 1956"/>
              <a:gd name="T24" fmla="*/ 169747857 w 2274"/>
              <a:gd name="T25" fmla="*/ 68844357 h 1956"/>
              <a:gd name="T26" fmla="*/ 166388723 w 2274"/>
              <a:gd name="T27" fmla="*/ 76458714 h 1956"/>
              <a:gd name="T28" fmla="*/ 179168943 w 2274"/>
              <a:gd name="T29" fmla="*/ 71303245 h 1956"/>
              <a:gd name="T30" fmla="*/ 186296511 w 2274"/>
              <a:gd name="T31" fmla="*/ 77727727 h 1956"/>
              <a:gd name="T32" fmla="*/ 185886923 w 2274"/>
              <a:gd name="T33" fmla="*/ 81534765 h 1956"/>
              <a:gd name="T34" fmla="*/ 181790761 w 2274"/>
              <a:gd name="T35" fmla="*/ 91766285 h 1956"/>
              <a:gd name="T36" fmla="*/ 181463034 w 2274"/>
              <a:gd name="T37" fmla="*/ 101759829 h 1956"/>
              <a:gd name="T38" fmla="*/ 183019524 w 2274"/>
              <a:gd name="T39" fmla="*/ 103901323 h 1956"/>
              <a:gd name="T40" fmla="*/ 181626755 w 2274"/>
              <a:gd name="T41" fmla="*/ 115243018 h 1956"/>
              <a:gd name="T42" fmla="*/ 170239304 w 2274"/>
              <a:gd name="T43" fmla="*/ 117781325 h 1956"/>
              <a:gd name="T44" fmla="*/ 170485171 w 2274"/>
              <a:gd name="T45" fmla="*/ 123253906 h 1956"/>
              <a:gd name="T46" fmla="*/ 161964834 w 2274"/>
              <a:gd name="T47" fmla="*/ 125712513 h 1956"/>
              <a:gd name="T48" fmla="*/ 157049497 w 2274"/>
              <a:gd name="T49" fmla="*/ 128726488 h 1956"/>
              <a:gd name="T50" fmla="*/ 150003790 w 2274"/>
              <a:gd name="T51" fmla="*/ 129757526 h 1956"/>
              <a:gd name="T52" fmla="*/ 142139193 w 2274"/>
              <a:gd name="T53" fmla="*/ 130630007 h 1956"/>
              <a:gd name="T54" fmla="*/ 129440834 w 2274"/>
              <a:gd name="T55" fmla="*/ 140385577 h 1956"/>
              <a:gd name="T56" fmla="*/ 125754259 w 2274"/>
              <a:gd name="T57" fmla="*/ 134040514 h 1956"/>
              <a:gd name="T58" fmla="*/ 117152062 w 2274"/>
              <a:gd name="T59" fmla="*/ 131343932 h 1956"/>
              <a:gd name="T60" fmla="*/ 109287465 w 2274"/>
              <a:gd name="T61" fmla="*/ 124998869 h 1956"/>
              <a:gd name="T62" fmla="*/ 103716387 w 2274"/>
              <a:gd name="T63" fmla="*/ 137451020 h 1956"/>
              <a:gd name="T64" fmla="*/ 92902531 w 2274"/>
              <a:gd name="T65" fmla="*/ 138402921 h 1956"/>
              <a:gd name="T66" fmla="*/ 78647682 w 2274"/>
              <a:gd name="T67" fmla="*/ 148317046 h 1956"/>
              <a:gd name="T68" fmla="*/ 66686637 w 2274"/>
              <a:gd name="T69" fmla="*/ 153155122 h 1956"/>
              <a:gd name="T70" fmla="*/ 54397866 w 2274"/>
              <a:gd name="T71" fmla="*/ 146492946 h 1956"/>
              <a:gd name="T72" fmla="*/ 41781653 w 2274"/>
              <a:gd name="T73" fmla="*/ 144985959 h 1956"/>
              <a:gd name="T74" fmla="*/ 30148335 w 2274"/>
              <a:gd name="T75" fmla="*/ 154344997 h 1956"/>
              <a:gd name="T76" fmla="*/ 29411021 w 2274"/>
              <a:gd name="T77" fmla="*/ 140861527 h 1956"/>
              <a:gd name="T78" fmla="*/ 33015735 w 2274"/>
              <a:gd name="T79" fmla="*/ 134833576 h 1956"/>
              <a:gd name="T80" fmla="*/ 27362796 w 2274"/>
              <a:gd name="T81" fmla="*/ 128171401 h 1956"/>
              <a:gd name="T82" fmla="*/ 22119732 w 2274"/>
              <a:gd name="T83" fmla="*/ 121350388 h 1956"/>
              <a:gd name="T84" fmla="*/ 24659404 w 2274"/>
              <a:gd name="T85" fmla="*/ 104694386 h 1956"/>
              <a:gd name="T86" fmla="*/ 30803504 w 2274"/>
              <a:gd name="T87" fmla="*/ 88910865 h 1956"/>
              <a:gd name="T88" fmla="*/ 15156171 w 2274"/>
              <a:gd name="T89" fmla="*/ 84310765 h 1956"/>
              <a:gd name="T90" fmla="*/ 3113266 w 2274"/>
              <a:gd name="T91" fmla="*/ 78520789 h 1956"/>
              <a:gd name="T92" fmla="*/ 0 w 2274"/>
              <a:gd name="T93" fmla="*/ 68765220 h 1956"/>
              <a:gd name="T94" fmla="*/ 10814142 w 2274"/>
              <a:gd name="T95" fmla="*/ 55440306 h 1956"/>
              <a:gd name="T96" fmla="*/ 24249816 w 2274"/>
              <a:gd name="T97" fmla="*/ 56550762 h 1956"/>
              <a:gd name="T98" fmla="*/ 38832393 w 2274"/>
              <a:gd name="T99" fmla="*/ 61468256 h 1956"/>
              <a:gd name="T100" fmla="*/ 51202739 w 2274"/>
              <a:gd name="T101" fmla="*/ 59247625 h 1956"/>
              <a:gd name="T102" fmla="*/ 59723076 w 2274"/>
              <a:gd name="T103" fmla="*/ 46953748 h 1956"/>
              <a:gd name="T104" fmla="*/ 77090906 w 2274"/>
              <a:gd name="T105" fmla="*/ 48540155 h 1956"/>
              <a:gd name="T106" fmla="*/ 85857110 w 2274"/>
              <a:gd name="T107" fmla="*/ 40529548 h 1956"/>
              <a:gd name="T108" fmla="*/ 74059786 w 2274"/>
              <a:gd name="T109" fmla="*/ 35691191 h 1956"/>
              <a:gd name="T110" fmla="*/ 65785316 w 2274"/>
              <a:gd name="T111" fmla="*/ 28711622 h 1956"/>
              <a:gd name="T112" fmla="*/ 73732059 w 2274"/>
              <a:gd name="T113" fmla="*/ 18004152 h 1956"/>
              <a:gd name="T114" fmla="*/ 83808886 w 2274"/>
              <a:gd name="T115" fmla="*/ 20383621 h 1956"/>
              <a:gd name="T116" fmla="*/ 92410797 w 2274"/>
              <a:gd name="T117" fmla="*/ 21732052 h 1956"/>
              <a:gd name="T118" fmla="*/ 93475840 w 2274"/>
              <a:gd name="T119" fmla="*/ 11817645 h 1956"/>
              <a:gd name="T120" fmla="*/ 97981875 w 2274"/>
              <a:gd name="T121" fmla="*/ 23318177 h 1956"/>
              <a:gd name="T122" fmla="*/ 105682751 w 2274"/>
              <a:gd name="T123" fmla="*/ 12928101 h 1956"/>
              <a:gd name="T124" fmla="*/ 115595572 w 2274"/>
              <a:gd name="T125" fmla="*/ 13959139 h 19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solidFill>
            <a:schemeClr val="accent1"/>
          </a:solidFill>
          <a:ln w="3175" cmpd="sng">
            <a:solidFill>
              <a:schemeClr val="bg1"/>
            </a:solidFill>
            <a:bevel/>
            <a:headEnd/>
            <a:tailEnd/>
          </a:ln>
        </p:spPr>
        <p:txBody>
          <a:bodyPr/>
          <a:lstStyle/>
          <a:p>
            <a:endParaRPr lang="zh-CN" altLang="en-US"/>
          </a:p>
        </p:txBody>
      </p:sp>
      <p:sp>
        <p:nvSpPr>
          <p:cNvPr id="96" name="稻壳儿小白白(http://dwz.cn/Wu2UP)">
            <a:extLst>
              <a:ext uri="{FF2B5EF4-FFF2-40B4-BE49-F238E27FC236}">
                <a16:creationId xmlns:a16="http://schemas.microsoft.com/office/drawing/2014/main" id="{9A3D1DCD-A853-4446-AF6F-4022216EBAF3}"/>
              </a:ext>
            </a:extLst>
          </p:cNvPr>
          <p:cNvSpPr>
            <a:spLocks/>
          </p:cNvSpPr>
          <p:nvPr/>
        </p:nvSpPr>
        <p:spPr bwMode="auto">
          <a:xfrm>
            <a:off x="4403779" y="5628988"/>
            <a:ext cx="26987" cy="14288"/>
          </a:xfrm>
          <a:custGeom>
            <a:avLst/>
            <a:gdLst>
              <a:gd name="T0" fmla="*/ 239423 w 78"/>
              <a:gd name="T1" fmla="*/ 2192985 h 64"/>
              <a:gd name="T2" fmla="*/ 598558 w 78"/>
              <a:gd name="T3" fmla="*/ 1894053 h 64"/>
              <a:gd name="T4" fmla="*/ 1197116 w 78"/>
              <a:gd name="T5" fmla="*/ 1694691 h 64"/>
              <a:gd name="T6" fmla="*/ 2035097 w 78"/>
              <a:gd name="T7" fmla="*/ 1445321 h 64"/>
              <a:gd name="T8" fmla="*/ 3112501 w 78"/>
              <a:gd name="T9" fmla="*/ 1345751 h 64"/>
              <a:gd name="T10" fmla="*/ 4070193 w 78"/>
              <a:gd name="T11" fmla="*/ 1295966 h 64"/>
              <a:gd name="T12" fmla="*/ 4907828 w 78"/>
              <a:gd name="T13" fmla="*/ 1096604 h 64"/>
              <a:gd name="T14" fmla="*/ 5745809 w 78"/>
              <a:gd name="T15" fmla="*/ 947027 h 64"/>
              <a:gd name="T16" fmla="*/ 6344367 w 78"/>
              <a:gd name="T17" fmla="*/ 697880 h 64"/>
              <a:gd name="T18" fmla="*/ 7182348 w 78"/>
              <a:gd name="T19" fmla="*/ 348940 h 64"/>
              <a:gd name="T20" fmla="*/ 8379464 w 78"/>
              <a:gd name="T21" fmla="*/ 49785 h 64"/>
              <a:gd name="T22" fmla="*/ 8738598 w 78"/>
              <a:gd name="T23" fmla="*/ 0 h 64"/>
              <a:gd name="T24" fmla="*/ 9217444 w 78"/>
              <a:gd name="T25" fmla="*/ 49785 h 64"/>
              <a:gd name="T26" fmla="*/ 9337156 w 78"/>
              <a:gd name="T27" fmla="*/ 199362 h 64"/>
              <a:gd name="T28" fmla="*/ 9337156 w 78"/>
              <a:gd name="T29" fmla="*/ 647872 h 64"/>
              <a:gd name="T30" fmla="*/ 9097733 w 78"/>
              <a:gd name="T31" fmla="*/ 1046596 h 64"/>
              <a:gd name="T32" fmla="*/ 8738598 w 78"/>
              <a:gd name="T33" fmla="*/ 1545113 h 64"/>
              <a:gd name="T34" fmla="*/ 8379464 w 78"/>
              <a:gd name="T35" fmla="*/ 1993623 h 64"/>
              <a:gd name="T36" fmla="*/ 8020329 w 78"/>
              <a:gd name="T37" fmla="*/ 2392347 h 64"/>
              <a:gd name="T38" fmla="*/ 7661194 w 78"/>
              <a:gd name="T39" fmla="*/ 2691502 h 64"/>
              <a:gd name="T40" fmla="*/ 7182348 w 78"/>
              <a:gd name="T41" fmla="*/ 2840856 h 64"/>
              <a:gd name="T42" fmla="*/ 6942925 w 78"/>
              <a:gd name="T43" fmla="*/ 2890864 h 64"/>
              <a:gd name="T44" fmla="*/ 6464078 w 78"/>
              <a:gd name="T45" fmla="*/ 2840856 h 64"/>
              <a:gd name="T46" fmla="*/ 6104944 w 78"/>
              <a:gd name="T47" fmla="*/ 2691502 h 64"/>
              <a:gd name="T48" fmla="*/ 5506386 w 78"/>
              <a:gd name="T49" fmla="*/ 2641494 h 64"/>
              <a:gd name="T50" fmla="*/ 4907828 w 78"/>
              <a:gd name="T51" fmla="*/ 2591709 h 64"/>
              <a:gd name="T52" fmla="*/ 4189905 w 78"/>
              <a:gd name="T53" fmla="*/ 2641494 h 64"/>
              <a:gd name="T54" fmla="*/ 2513943 w 78"/>
              <a:gd name="T55" fmla="*/ 2940649 h 64"/>
              <a:gd name="T56" fmla="*/ 837981 w 78"/>
              <a:gd name="T57" fmla="*/ 3189796 h 64"/>
              <a:gd name="T58" fmla="*/ 478846 w 78"/>
              <a:gd name="T59" fmla="*/ 3189796 h 64"/>
              <a:gd name="T60" fmla="*/ 239423 w 78"/>
              <a:gd name="T61" fmla="*/ 3189796 h 64"/>
              <a:gd name="T62" fmla="*/ 119712 w 78"/>
              <a:gd name="T63" fmla="*/ 3140011 h 64"/>
              <a:gd name="T64" fmla="*/ 0 w 78"/>
              <a:gd name="T65" fmla="*/ 2990434 h 64"/>
              <a:gd name="T66" fmla="*/ 0 w 78"/>
              <a:gd name="T67" fmla="*/ 2890864 h 64"/>
              <a:gd name="T68" fmla="*/ 0 w 78"/>
              <a:gd name="T69" fmla="*/ 2691502 h 64"/>
              <a:gd name="T70" fmla="*/ 119712 w 78"/>
              <a:gd name="T71" fmla="*/ 2492140 h 64"/>
              <a:gd name="T72" fmla="*/ 239423 w 78"/>
              <a:gd name="T73" fmla="*/ 2192985 h 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solidFill>
            <a:schemeClr val="accent1"/>
          </a:solidFill>
          <a:ln w="3175" cmpd="sng">
            <a:solidFill>
              <a:schemeClr val="bg1"/>
            </a:solidFill>
            <a:bevel/>
            <a:headEnd/>
            <a:tailEnd/>
          </a:ln>
        </p:spPr>
        <p:txBody>
          <a:bodyPr/>
          <a:lstStyle/>
          <a:p>
            <a:endParaRPr lang="zh-CN" altLang="en-US"/>
          </a:p>
        </p:txBody>
      </p:sp>
      <p:sp>
        <p:nvSpPr>
          <p:cNvPr id="97" name="稻壳儿小白白(http://dwz.cn/Wu2UP)">
            <a:extLst>
              <a:ext uri="{FF2B5EF4-FFF2-40B4-BE49-F238E27FC236}">
                <a16:creationId xmlns:a16="http://schemas.microsoft.com/office/drawing/2014/main" id="{EEF7E93A-4BCC-4BA6-ACEC-51C4D4B79B60}"/>
              </a:ext>
            </a:extLst>
          </p:cNvPr>
          <p:cNvSpPr>
            <a:spLocks/>
          </p:cNvSpPr>
          <p:nvPr/>
        </p:nvSpPr>
        <p:spPr bwMode="auto">
          <a:xfrm>
            <a:off x="5113391" y="5203538"/>
            <a:ext cx="193675" cy="425450"/>
          </a:xfrm>
          <a:custGeom>
            <a:avLst/>
            <a:gdLst>
              <a:gd name="T0" fmla="*/ 18012647 w 666"/>
              <a:gd name="T1" fmla="*/ 25985221 h 1493"/>
              <a:gd name="T2" fmla="*/ 22071971 w 666"/>
              <a:gd name="T3" fmla="*/ 21031706 h 1493"/>
              <a:gd name="T4" fmla="*/ 23678659 w 666"/>
              <a:gd name="T5" fmla="*/ 15103902 h 1493"/>
              <a:gd name="T6" fmla="*/ 25877423 w 666"/>
              <a:gd name="T7" fmla="*/ 10718889 h 1493"/>
              <a:gd name="T8" fmla="*/ 29175423 w 666"/>
              <a:gd name="T9" fmla="*/ 8607597 h 1493"/>
              <a:gd name="T10" fmla="*/ 36363499 w 666"/>
              <a:gd name="T11" fmla="*/ 5359587 h 1493"/>
              <a:gd name="T12" fmla="*/ 37716607 w 666"/>
              <a:gd name="T13" fmla="*/ 2679794 h 1493"/>
              <a:gd name="T14" fmla="*/ 39661790 w 666"/>
              <a:gd name="T15" fmla="*/ 568502 h 1493"/>
              <a:gd name="T16" fmla="*/ 41860554 w 666"/>
              <a:gd name="T17" fmla="*/ 0 h 1493"/>
              <a:gd name="T18" fmla="*/ 44143651 w 666"/>
              <a:gd name="T19" fmla="*/ 1461576 h 1493"/>
              <a:gd name="T20" fmla="*/ 47695522 w 666"/>
              <a:gd name="T21" fmla="*/ 3491654 h 1493"/>
              <a:gd name="T22" fmla="*/ 52008426 w 666"/>
              <a:gd name="T23" fmla="*/ 3654083 h 1493"/>
              <a:gd name="T24" fmla="*/ 55137470 w 666"/>
              <a:gd name="T25" fmla="*/ 6496305 h 1493"/>
              <a:gd name="T26" fmla="*/ 56236706 w 666"/>
              <a:gd name="T27" fmla="*/ 10637675 h 1493"/>
              <a:gd name="T28" fmla="*/ 53615114 w 666"/>
              <a:gd name="T29" fmla="*/ 13642326 h 1493"/>
              <a:gd name="T30" fmla="*/ 52854082 w 666"/>
              <a:gd name="T31" fmla="*/ 18270983 h 1493"/>
              <a:gd name="T32" fmla="*/ 54460770 w 666"/>
              <a:gd name="T33" fmla="*/ 22980854 h 1493"/>
              <a:gd name="T34" fmla="*/ 54460770 w 666"/>
              <a:gd name="T35" fmla="*/ 29720803 h 1493"/>
              <a:gd name="T36" fmla="*/ 51247394 w 666"/>
              <a:gd name="T37" fmla="*/ 36622896 h 1493"/>
              <a:gd name="T38" fmla="*/ 48456554 w 666"/>
              <a:gd name="T39" fmla="*/ 43850131 h 1493"/>
              <a:gd name="T40" fmla="*/ 48202974 w 666"/>
              <a:gd name="T41" fmla="*/ 54731450 h 1493"/>
              <a:gd name="T42" fmla="*/ 46765242 w 666"/>
              <a:gd name="T43" fmla="*/ 67399202 h 1493"/>
              <a:gd name="T44" fmla="*/ 45412135 w 666"/>
              <a:gd name="T45" fmla="*/ 75113725 h 1493"/>
              <a:gd name="T46" fmla="*/ 43890070 w 666"/>
              <a:gd name="T47" fmla="*/ 80797885 h 1493"/>
              <a:gd name="T48" fmla="*/ 36617370 w 666"/>
              <a:gd name="T49" fmla="*/ 92166490 h 1493"/>
              <a:gd name="T50" fmla="*/ 32811918 w 666"/>
              <a:gd name="T51" fmla="*/ 98581581 h 1493"/>
              <a:gd name="T52" fmla="*/ 31289563 w 666"/>
              <a:gd name="T53" fmla="*/ 106377318 h 1493"/>
              <a:gd name="T54" fmla="*/ 32473423 w 666"/>
              <a:gd name="T55" fmla="*/ 111574191 h 1493"/>
              <a:gd name="T56" fmla="*/ 32642671 w 666"/>
              <a:gd name="T57" fmla="*/ 115796775 h 1493"/>
              <a:gd name="T58" fmla="*/ 31543434 w 666"/>
              <a:gd name="T59" fmla="*/ 118151711 h 1493"/>
              <a:gd name="T60" fmla="*/ 32727295 w 666"/>
              <a:gd name="T61" fmla="*/ 120669076 h 1493"/>
              <a:gd name="T62" fmla="*/ 31627767 w 666"/>
              <a:gd name="T63" fmla="*/ 121156363 h 1493"/>
              <a:gd name="T64" fmla="*/ 29006466 w 666"/>
              <a:gd name="T65" fmla="*/ 118801427 h 1493"/>
              <a:gd name="T66" fmla="*/ 26215627 w 666"/>
              <a:gd name="T67" fmla="*/ 118151711 h 1493"/>
              <a:gd name="T68" fmla="*/ 25285347 w 666"/>
              <a:gd name="T69" fmla="*/ 114741272 h 1493"/>
              <a:gd name="T70" fmla="*/ 22833003 w 666"/>
              <a:gd name="T71" fmla="*/ 108082538 h 1493"/>
              <a:gd name="T72" fmla="*/ 19281131 w 666"/>
              <a:gd name="T73" fmla="*/ 104509670 h 1493"/>
              <a:gd name="T74" fmla="*/ 11162776 w 666"/>
              <a:gd name="T75" fmla="*/ 100692873 h 1493"/>
              <a:gd name="T76" fmla="*/ 10063539 w 666"/>
              <a:gd name="T77" fmla="*/ 98662795 h 1493"/>
              <a:gd name="T78" fmla="*/ 7441947 w 666"/>
              <a:gd name="T79" fmla="*/ 94034139 h 1493"/>
              <a:gd name="T80" fmla="*/ 3467248 w 666"/>
              <a:gd name="T81" fmla="*/ 85913828 h 1493"/>
              <a:gd name="T82" fmla="*/ 1183860 w 666"/>
              <a:gd name="T83" fmla="*/ 84777110 h 1493"/>
              <a:gd name="T84" fmla="*/ 169248 w 666"/>
              <a:gd name="T85" fmla="*/ 81934888 h 1493"/>
              <a:gd name="T86" fmla="*/ 1014904 w 666"/>
              <a:gd name="T87" fmla="*/ 74545223 h 1493"/>
              <a:gd name="T88" fmla="*/ 2114140 w 666"/>
              <a:gd name="T89" fmla="*/ 70972355 h 1493"/>
              <a:gd name="T90" fmla="*/ 1606688 w 666"/>
              <a:gd name="T91" fmla="*/ 66018840 h 1493"/>
              <a:gd name="T92" fmla="*/ 761032 w 666"/>
              <a:gd name="T93" fmla="*/ 62527187 h 1493"/>
              <a:gd name="T94" fmla="*/ 2452344 w 666"/>
              <a:gd name="T95" fmla="*/ 58466747 h 1493"/>
              <a:gd name="T96" fmla="*/ 5073936 w 666"/>
              <a:gd name="T97" fmla="*/ 56112096 h 1493"/>
              <a:gd name="T98" fmla="*/ 4397528 w 666"/>
              <a:gd name="T99" fmla="*/ 54569021 h 1493"/>
              <a:gd name="T100" fmla="*/ 4989312 w 666"/>
              <a:gd name="T101" fmla="*/ 52538943 h 1493"/>
              <a:gd name="T102" fmla="*/ 11162776 w 666"/>
              <a:gd name="T103" fmla="*/ 40683336 h 1493"/>
              <a:gd name="T104" fmla="*/ 12769464 w 666"/>
              <a:gd name="T105" fmla="*/ 35973465 h 1493"/>
              <a:gd name="T106" fmla="*/ 15306432 w 666"/>
              <a:gd name="T107" fmla="*/ 31101164 h 14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solidFill>
            <a:schemeClr val="accent1"/>
          </a:solidFill>
          <a:ln w="3175" cmpd="sng">
            <a:solidFill>
              <a:schemeClr val="bg1"/>
            </a:solidFill>
            <a:bevel/>
            <a:headEnd/>
            <a:tailEnd/>
          </a:ln>
        </p:spPr>
        <p:txBody>
          <a:bodyPr/>
          <a:lstStyle/>
          <a:p>
            <a:endParaRPr lang="zh-CN" altLang="en-US"/>
          </a:p>
        </p:txBody>
      </p:sp>
      <p:sp>
        <p:nvSpPr>
          <p:cNvPr id="98" name="稻壳儿小白白(http://dwz.cn/Wu2UP)">
            <a:extLst>
              <a:ext uri="{FF2B5EF4-FFF2-40B4-BE49-F238E27FC236}">
                <a16:creationId xmlns:a16="http://schemas.microsoft.com/office/drawing/2014/main" id="{4DB8CFD2-05AA-4468-9E7F-1E9BAB8647FC}"/>
              </a:ext>
            </a:extLst>
          </p:cNvPr>
          <p:cNvSpPr>
            <a:spLocks/>
          </p:cNvSpPr>
          <p:nvPr/>
        </p:nvSpPr>
        <p:spPr bwMode="auto">
          <a:xfrm>
            <a:off x="3776716" y="5917913"/>
            <a:ext cx="290513" cy="233363"/>
          </a:xfrm>
          <a:custGeom>
            <a:avLst/>
            <a:gdLst>
              <a:gd name="T0" fmla="*/ 822499 w 1013"/>
              <a:gd name="T1" fmla="*/ 39794736 h 846"/>
              <a:gd name="T2" fmla="*/ 0 w 1013"/>
              <a:gd name="T3" fmla="*/ 34088100 h 846"/>
              <a:gd name="T4" fmla="*/ 1480383 w 1013"/>
              <a:gd name="T5" fmla="*/ 30435666 h 846"/>
              <a:gd name="T6" fmla="*/ 657884 w 1013"/>
              <a:gd name="T7" fmla="*/ 26022457 h 846"/>
              <a:gd name="T8" fmla="*/ 5428263 w 1013"/>
              <a:gd name="T9" fmla="*/ 24196378 h 846"/>
              <a:gd name="T10" fmla="*/ 16120173 w 1013"/>
              <a:gd name="T11" fmla="*/ 17272172 h 846"/>
              <a:gd name="T12" fmla="*/ 23357761 w 1013"/>
              <a:gd name="T13" fmla="*/ 12935096 h 846"/>
              <a:gd name="T14" fmla="*/ 21383822 w 1013"/>
              <a:gd name="T15" fmla="*/ 12706974 h 846"/>
              <a:gd name="T16" fmla="*/ 18834305 w 1013"/>
              <a:gd name="T17" fmla="*/ 12554709 h 846"/>
              <a:gd name="T18" fmla="*/ 21383822 w 1013"/>
              <a:gd name="T19" fmla="*/ 9130672 h 846"/>
              <a:gd name="T20" fmla="*/ 27387661 w 1013"/>
              <a:gd name="T21" fmla="*/ 8674152 h 846"/>
              <a:gd name="T22" fmla="*/ 31500155 w 1013"/>
              <a:gd name="T23" fmla="*/ 10043712 h 846"/>
              <a:gd name="T24" fmla="*/ 31500155 w 1013"/>
              <a:gd name="T25" fmla="*/ 7913378 h 846"/>
              <a:gd name="T26" fmla="*/ 34378614 w 1013"/>
              <a:gd name="T27" fmla="*/ 4869729 h 846"/>
              <a:gd name="T28" fmla="*/ 40711396 w 1013"/>
              <a:gd name="T29" fmla="*/ 6695808 h 846"/>
              <a:gd name="T30" fmla="*/ 44001392 w 1013"/>
              <a:gd name="T31" fmla="*/ 5706636 h 846"/>
              <a:gd name="T32" fmla="*/ 46139659 w 1013"/>
              <a:gd name="T33" fmla="*/ 7761113 h 846"/>
              <a:gd name="T34" fmla="*/ 48689463 w 1013"/>
              <a:gd name="T35" fmla="*/ 5858901 h 846"/>
              <a:gd name="T36" fmla="*/ 52308113 w 1013"/>
              <a:gd name="T37" fmla="*/ 5858901 h 846"/>
              <a:gd name="T38" fmla="*/ 53788496 w 1013"/>
              <a:gd name="T39" fmla="*/ 3500169 h 846"/>
              <a:gd name="T40" fmla="*/ 58476567 w 1013"/>
              <a:gd name="T41" fmla="*/ 2815252 h 846"/>
              <a:gd name="T42" fmla="*/ 62917717 w 1013"/>
              <a:gd name="T43" fmla="*/ 3271771 h 846"/>
              <a:gd name="T44" fmla="*/ 67030211 w 1013"/>
              <a:gd name="T45" fmla="*/ 5250116 h 846"/>
              <a:gd name="T46" fmla="*/ 68017037 w 1013"/>
              <a:gd name="T47" fmla="*/ 913040 h 846"/>
              <a:gd name="T48" fmla="*/ 71389053 w 1013"/>
              <a:gd name="T49" fmla="*/ 1065305 h 846"/>
              <a:gd name="T50" fmla="*/ 77475200 w 1013"/>
              <a:gd name="T51" fmla="*/ 4565474 h 846"/>
              <a:gd name="T52" fmla="*/ 82985770 w 1013"/>
              <a:gd name="T53" fmla="*/ 14076533 h 846"/>
              <a:gd name="T54" fmla="*/ 80353946 w 1013"/>
              <a:gd name="T55" fmla="*/ 18489742 h 846"/>
              <a:gd name="T56" fmla="*/ 77804142 w 1013"/>
              <a:gd name="T57" fmla="*/ 17804825 h 846"/>
              <a:gd name="T58" fmla="*/ 75007990 w 1013"/>
              <a:gd name="T59" fmla="*/ 16967918 h 846"/>
              <a:gd name="T60" fmla="*/ 76323759 w 1013"/>
              <a:gd name="T61" fmla="*/ 19174384 h 846"/>
              <a:gd name="T62" fmla="*/ 75090297 w 1013"/>
              <a:gd name="T63" fmla="*/ 21989911 h 846"/>
              <a:gd name="T64" fmla="*/ 67359153 w 1013"/>
              <a:gd name="T65" fmla="*/ 33555448 h 846"/>
              <a:gd name="T66" fmla="*/ 63822523 w 1013"/>
              <a:gd name="T67" fmla="*/ 40555510 h 846"/>
              <a:gd name="T68" fmla="*/ 63740216 w 1013"/>
              <a:gd name="T69" fmla="*/ 42762253 h 846"/>
              <a:gd name="T70" fmla="*/ 66290019 w 1013"/>
              <a:gd name="T71" fmla="*/ 41468550 h 846"/>
              <a:gd name="T72" fmla="*/ 66618961 w 1013"/>
              <a:gd name="T73" fmla="*/ 44284077 h 846"/>
              <a:gd name="T74" fmla="*/ 60203585 w 1013"/>
              <a:gd name="T75" fmla="*/ 47783971 h 846"/>
              <a:gd name="T76" fmla="*/ 53541861 w 1013"/>
              <a:gd name="T77" fmla="*/ 50523365 h 846"/>
              <a:gd name="T78" fmla="*/ 51403307 w 1013"/>
              <a:gd name="T79" fmla="*/ 55545083 h 846"/>
              <a:gd name="T80" fmla="*/ 47620042 w 1013"/>
              <a:gd name="T81" fmla="*/ 57066908 h 846"/>
              <a:gd name="T82" fmla="*/ 47291100 w 1013"/>
              <a:gd name="T83" fmla="*/ 55621216 h 846"/>
              <a:gd name="T84" fmla="*/ 47208793 w 1013"/>
              <a:gd name="T85" fmla="*/ 53719004 h 846"/>
              <a:gd name="T86" fmla="*/ 43754757 w 1013"/>
              <a:gd name="T87" fmla="*/ 56686521 h 846"/>
              <a:gd name="T88" fmla="*/ 40300434 w 1013"/>
              <a:gd name="T89" fmla="*/ 56610388 h 846"/>
              <a:gd name="T90" fmla="*/ 37915245 w 1013"/>
              <a:gd name="T91" fmla="*/ 59121385 h 846"/>
              <a:gd name="T92" fmla="*/ 39148993 w 1013"/>
              <a:gd name="T93" fmla="*/ 61556249 h 846"/>
              <a:gd name="T94" fmla="*/ 37586302 w 1013"/>
              <a:gd name="T95" fmla="*/ 62773544 h 846"/>
              <a:gd name="T96" fmla="*/ 34296307 w 1013"/>
              <a:gd name="T97" fmla="*/ 61936637 h 846"/>
              <a:gd name="T98" fmla="*/ 33391788 w 1013"/>
              <a:gd name="T99" fmla="*/ 64371501 h 846"/>
              <a:gd name="T100" fmla="*/ 30184100 w 1013"/>
              <a:gd name="T101" fmla="*/ 62849676 h 846"/>
              <a:gd name="T102" fmla="*/ 28703717 w 1013"/>
              <a:gd name="T103" fmla="*/ 61480117 h 846"/>
              <a:gd name="T104" fmla="*/ 24015646 w 1013"/>
              <a:gd name="T105" fmla="*/ 59577905 h 846"/>
              <a:gd name="T106" fmla="*/ 17518249 w 1013"/>
              <a:gd name="T107" fmla="*/ 58284478 h 846"/>
              <a:gd name="T108" fmla="*/ 12583543 w 1013"/>
              <a:gd name="T109" fmla="*/ 57523428 h 846"/>
              <a:gd name="T110" fmla="*/ 9458163 w 1013"/>
              <a:gd name="T111" fmla="*/ 55545083 h 846"/>
              <a:gd name="T112" fmla="*/ 6990953 w 1013"/>
              <a:gd name="T113" fmla="*/ 53719004 h 846"/>
              <a:gd name="T114" fmla="*/ 5181341 w 1013"/>
              <a:gd name="T115" fmla="*/ 53186352 h 846"/>
              <a:gd name="T116" fmla="*/ 2056247 w 1013"/>
              <a:gd name="T117" fmla="*/ 52425577 h 846"/>
              <a:gd name="T118" fmla="*/ 2878459 w 1013"/>
              <a:gd name="T119" fmla="*/ 47403583 h 8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solidFill>
            <a:schemeClr val="accent1"/>
          </a:solidFill>
          <a:ln w="3175" cmpd="sng">
            <a:solidFill>
              <a:schemeClr val="bg1"/>
            </a:solidFill>
            <a:bevel/>
            <a:headEnd/>
            <a:tailEnd/>
          </a:ln>
        </p:spPr>
        <p:txBody>
          <a:bodyPr/>
          <a:lstStyle/>
          <a:p>
            <a:endParaRPr lang="zh-CN" altLang="en-US"/>
          </a:p>
        </p:txBody>
      </p:sp>
      <p:sp>
        <p:nvSpPr>
          <p:cNvPr id="99" name="稻壳儿小白白(http://dwz.cn/Wu2UP)">
            <a:extLst>
              <a:ext uri="{FF2B5EF4-FFF2-40B4-BE49-F238E27FC236}">
                <a16:creationId xmlns:a16="http://schemas.microsoft.com/office/drawing/2014/main" id="{52C7510E-21B5-41CC-80C3-08296842F14B}"/>
              </a:ext>
            </a:extLst>
          </p:cNvPr>
          <p:cNvSpPr>
            <a:spLocks noChangeArrowheads="1"/>
          </p:cNvSpPr>
          <p:nvPr/>
        </p:nvSpPr>
        <p:spPr bwMode="auto">
          <a:xfrm>
            <a:off x="5475341" y="5125751"/>
            <a:ext cx="6350" cy="7937"/>
          </a:xfrm>
          <a:prstGeom prst="rect">
            <a:avLst/>
          </a:prstGeom>
          <a:solidFill>
            <a:schemeClr val="accent1"/>
          </a:solidFill>
          <a:ln w="1270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grpSp>
        <p:nvGrpSpPr>
          <p:cNvPr id="100" name="组合 99">
            <a:extLst>
              <a:ext uri="{FF2B5EF4-FFF2-40B4-BE49-F238E27FC236}">
                <a16:creationId xmlns:a16="http://schemas.microsoft.com/office/drawing/2014/main" id="{D3B8A677-E850-4FD0-AB97-E0D77EA85FBE}"/>
              </a:ext>
            </a:extLst>
          </p:cNvPr>
          <p:cNvGrpSpPr/>
          <p:nvPr/>
        </p:nvGrpSpPr>
        <p:grpSpPr>
          <a:xfrm>
            <a:off x="5216579" y="5746463"/>
            <a:ext cx="338653" cy="477131"/>
            <a:chOff x="8464058" y="4778401"/>
            <a:chExt cx="338653" cy="477131"/>
          </a:xfrm>
        </p:grpSpPr>
        <p:sp>
          <p:nvSpPr>
            <p:cNvPr id="101" name="Freeform 70">
              <a:extLst>
                <a:ext uri="{FF2B5EF4-FFF2-40B4-BE49-F238E27FC236}">
                  <a16:creationId xmlns:a16="http://schemas.microsoft.com/office/drawing/2014/main" id="{5EE3E5F9-F65D-4DB9-986C-5DF17DFD6FD6}"/>
                </a:ext>
              </a:extLst>
            </p:cNvPr>
            <p:cNvSpPr/>
            <p:nvPr/>
          </p:nvSpPr>
          <p:spPr>
            <a:xfrm>
              <a:off x="8464058" y="4778401"/>
              <a:ext cx="338653" cy="468545"/>
            </a:xfrm>
            <a:custGeom>
              <a:avLst/>
              <a:gdLst>
                <a:gd name="txL" fmla="*/ 0 w 544"/>
                <a:gd name="txT" fmla="*/ 0 h 759"/>
                <a:gd name="txR" fmla="*/ 544 w 544"/>
                <a:gd name="txB" fmla="*/ 759 h 759"/>
              </a:gdLst>
              <a:ahLst/>
              <a:cxnLst>
                <a:cxn ang="0">
                  <a:pos x="0" y="0"/>
                </a:cxn>
                <a:cxn ang="0">
                  <a:pos x="544" y="0"/>
                </a:cxn>
                <a:cxn ang="0">
                  <a:pos x="544" y="759"/>
                </a:cxn>
                <a:cxn ang="0">
                  <a:pos x="0" y="759"/>
                </a:cxn>
                <a:cxn ang="0">
                  <a:pos x="0" y="0"/>
                </a:cxn>
              </a:cxnLst>
              <a:rect l="txL" t="txT" r="txR" b="txB"/>
              <a:pathLst>
                <a:path w="544" h="759">
                  <a:moveTo>
                    <a:pt x="0" y="0"/>
                  </a:moveTo>
                  <a:lnTo>
                    <a:pt x="544" y="0"/>
                  </a:lnTo>
                  <a:lnTo>
                    <a:pt x="544" y="759"/>
                  </a:lnTo>
                  <a:lnTo>
                    <a:pt x="0" y="759"/>
                  </a:lnTo>
                  <a:lnTo>
                    <a:pt x="0" y="0"/>
                  </a:lnTo>
                  <a:close/>
                </a:path>
              </a:pathLst>
            </a:custGeom>
            <a:noFill/>
            <a:ln w="7">
              <a:solidFill>
                <a:schemeClr val="tx1">
                  <a:lumMod val="50000"/>
                  <a:lumOff val="50000"/>
                </a:schemeClr>
              </a:solid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mn-cs"/>
                <a:sym typeface="+mn-lt"/>
              </a:endParaRPr>
            </a:p>
          </p:txBody>
        </p:sp>
        <p:sp>
          <p:nvSpPr>
            <p:cNvPr id="102" name="Freeform 71">
              <a:extLst>
                <a:ext uri="{FF2B5EF4-FFF2-40B4-BE49-F238E27FC236}">
                  <a16:creationId xmlns:a16="http://schemas.microsoft.com/office/drawing/2014/main" id="{6EBB0A02-D813-4D1F-812F-E1B3A678C9E3}"/>
                </a:ext>
              </a:extLst>
            </p:cNvPr>
            <p:cNvSpPr>
              <a:spLocks noEditPoints="1"/>
            </p:cNvSpPr>
            <p:nvPr/>
          </p:nvSpPr>
          <p:spPr>
            <a:xfrm>
              <a:off x="8464058" y="4778401"/>
              <a:ext cx="306518" cy="175398"/>
            </a:xfrm>
            <a:custGeom>
              <a:avLst/>
              <a:gdLst>
                <a:gd name="txL" fmla="*/ 0 w 298"/>
                <a:gd name="txT" fmla="*/ 0 h 172"/>
                <a:gd name="txR" fmla="*/ 298 w 298"/>
                <a:gd name="txB" fmla="*/ 172 h 172"/>
              </a:gdLst>
              <a:ahLst/>
              <a:cxnLst>
                <a:cxn ang="0">
                  <a:pos x="71" y="149"/>
                </a:cxn>
                <a:cxn ang="0">
                  <a:pos x="101" y="137"/>
                </a:cxn>
                <a:cxn ang="0">
                  <a:pos x="77" y="172"/>
                </a:cxn>
                <a:cxn ang="0">
                  <a:pos x="79" y="17"/>
                </a:cxn>
                <a:cxn ang="0">
                  <a:pos x="33" y="26"/>
                </a:cxn>
                <a:cxn ang="0">
                  <a:pos x="7" y="38"/>
                </a:cxn>
                <a:cxn ang="0">
                  <a:pos x="153" y="0"/>
                </a:cxn>
                <a:cxn ang="0">
                  <a:pos x="140" y="33"/>
                </a:cxn>
                <a:cxn ang="0">
                  <a:pos x="121" y="43"/>
                </a:cxn>
                <a:cxn ang="0">
                  <a:pos x="109" y="20"/>
                </a:cxn>
                <a:cxn ang="0">
                  <a:pos x="80" y="17"/>
                </a:cxn>
                <a:cxn ang="0">
                  <a:pos x="200" y="0"/>
                </a:cxn>
                <a:cxn ang="0">
                  <a:pos x="193" y="33"/>
                </a:cxn>
                <a:cxn ang="0">
                  <a:pos x="164" y="40"/>
                </a:cxn>
                <a:cxn ang="0">
                  <a:pos x="158" y="26"/>
                </a:cxn>
                <a:cxn ang="0">
                  <a:pos x="202" y="0"/>
                </a:cxn>
                <a:cxn ang="0">
                  <a:pos x="255" y="13"/>
                </a:cxn>
                <a:cxn ang="0">
                  <a:pos x="235" y="32"/>
                </a:cxn>
                <a:cxn ang="0">
                  <a:pos x="214" y="47"/>
                </a:cxn>
                <a:cxn ang="0">
                  <a:pos x="196" y="14"/>
                </a:cxn>
                <a:cxn ang="0">
                  <a:pos x="0" y="55"/>
                </a:cxn>
                <a:cxn ang="0">
                  <a:pos x="13" y="66"/>
                </a:cxn>
                <a:cxn ang="0">
                  <a:pos x="2" y="39"/>
                </a:cxn>
                <a:cxn ang="0">
                  <a:pos x="33" y="29"/>
                </a:cxn>
                <a:cxn ang="0">
                  <a:pos x="58" y="33"/>
                </a:cxn>
                <a:cxn ang="0">
                  <a:pos x="101" y="12"/>
                </a:cxn>
                <a:cxn ang="0">
                  <a:pos x="108" y="37"/>
                </a:cxn>
                <a:cxn ang="0">
                  <a:pos x="118" y="57"/>
                </a:cxn>
                <a:cxn ang="0">
                  <a:pos x="99" y="85"/>
                </a:cxn>
                <a:cxn ang="0">
                  <a:pos x="89" y="94"/>
                </a:cxn>
                <a:cxn ang="0">
                  <a:pos x="70" y="106"/>
                </a:cxn>
                <a:cxn ang="0">
                  <a:pos x="47" y="106"/>
                </a:cxn>
                <a:cxn ang="0">
                  <a:pos x="27" y="95"/>
                </a:cxn>
                <a:cxn ang="0">
                  <a:pos x="9" y="78"/>
                </a:cxn>
                <a:cxn ang="0">
                  <a:pos x="15" y="58"/>
                </a:cxn>
                <a:cxn ang="0">
                  <a:pos x="80" y="116"/>
                </a:cxn>
                <a:cxn ang="0">
                  <a:pos x="116" y="66"/>
                </a:cxn>
                <a:cxn ang="0">
                  <a:pos x="131" y="33"/>
                </a:cxn>
                <a:cxn ang="0">
                  <a:pos x="139" y="27"/>
                </a:cxn>
                <a:cxn ang="0">
                  <a:pos x="162" y="38"/>
                </a:cxn>
                <a:cxn ang="0">
                  <a:pos x="203" y="36"/>
                </a:cxn>
                <a:cxn ang="0">
                  <a:pos x="206" y="65"/>
                </a:cxn>
                <a:cxn ang="0">
                  <a:pos x="181" y="77"/>
                </a:cxn>
                <a:cxn ang="0">
                  <a:pos x="165" y="86"/>
                </a:cxn>
                <a:cxn ang="0">
                  <a:pos x="151" y="83"/>
                </a:cxn>
                <a:cxn ang="0">
                  <a:pos x="125" y="101"/>
                </a:cxn>
                <a:cxn ang="0">
                  <a:pos x="94" y="110"/>
                </a:cxn>
                <a:cxn ang="0">
                  <a:pos x="283" y="82"/>
                </a:cxn>
                <a:cxn ang="0">
                  <a:pos x="272" y="52"/>
                </a:cxn>
                <a:cxn ang="0">
                  <a:pos x="296" y="14"/>
                </a:cxn>
                <a:cxn ang="0">
                  <a:pos x="285" y="81"/>
                </a:cxn>
              </a:cxnLst>
              <a:rect l="txL" t="txT" r="txR" b="txB"/>
              <a:pathLst>
                <a:path w="298" h="172">
                  <a:moveTo>
                    <a:pt x="77" y="172"/>
                  </a:moveTo>
                  <a:cubicBezTo>
                    <a:pt x="74" y="171"/>
                    <a:pt x="71" y="170"/>
                    <a:pt x="66" y="169"/>
                  </a:cubicBezTo>
                  <a:cubicBezTo>
                    <a:pt x="61" y="164"/>
                    <a:pt x="63" y="161"/>
                    <a:pt x="63" y="156"/>
                  </a:cubicBezTo>
                  <a:cubicBezTo>
                    <a:pt x="64" y="151"/>
                    <a:pt x="63" y="152"/>
                    <a:pt x="69" y="151"/>
                  </a:cubicBezTo>
                  <a:cubicBezTo>
                    <a:pt x="69" y="150"/>
                    <a:pt x="70" y="149"/>
                    <a:pt x="71" y="149"/>
                  </a:cubicBezTo>
                  <a:cubicBezTo>
                    <a:pt x="71" y="147"/>
                    <a:pt x="71" y="144"/>
                    <a:pt x="71" y="142"/>
                  </a:cubicBezTo>
                  <a:cubicBezTo>
                    <a:pt x="71" y="142"/>
                    <a:pt x="71" y="142"/>
                    <a:pt x="72" y="142"/>
                  </a:cubicBezTo>
                  <a:cubicBezTo>
                    <a:pt x="73" y="142"/>
                    <a:pt x="75" y="143"/>
                    <a:pt x="78" y="142"/>
                  </a:cubicBezTo>
                  <a:cubicBezTo>
                    <a:pt x="81" y="141"/>
                    <a:pt x="83" y="139"/>
                    <a:pt x="86" y="137"/>
                  </a:cubicBezTo>
                  <a:cubicBezTo>
                    <a:pt x="91" y="137"/>
                    <a:pt x="96" y="137"/>
                    <a:pt x="101" y="137"/>
                  </a:cubicBezTo>
                  <a:cubicBezTo>
                    <a:pt x="102" y="137"/>
                    <a:pt x="105" y="139"/>
                    <a:pt x="105" y="143"/>
                  </a:cubicBezTo>
                  <a:cubicBezTo>
                    <a:pt x="104" y="146"/>
                    <a:pt x="103" y="148"/>
                    <a:pt x="101" y="150"/>
                  </a:cubicBezTo>
                  <a:cubicBezTo>
                    <a:pt x="99" y="153"/>
                    <a:pt x="97" y="156"/>
                    <a:pt x="96" y="161"/>
                  </a:cubicBezTo>
                  <a:cubicBezTo>
                    <a:pt x="90" y="164"/>
                    <a:pt x="85" y="167"/>
                    <a:pt x="80" y="171"/>
                  </a:cubicBezTo>
                  <a:cubicBezTo>
                    <a:pt x="79" y="172"/>
                    <a:pt x="78" y="172"/>
                    <a:pt x="77" y="172"/>
                  </a:cubicBezTo>
                  <a:close/>
                  <a:moveTo>
                    <a:pt x="0" y="0"/>
                  </a:moveTo>
                  <a:cubicBezTo>
                    <a:pt x="73" y="0"/>
                    <a:pt x="73" y="0"/>
                    <a:pt x="73" y="0"/>
                  </a:cubicBezTo>
                  <a:cubicBezTo>
                    <a:pt x="73" y="2"/>
                    <a:pt x="73" y="5"/>
                    <a:pt x="73" y="8"/>
                  </a:cubicBezTo>
                  <a:cubicBezTo>
                    <a:pt x="73" y="10"/>
                    <a:pt x="74" y="11"/>
                    <a:pt x="77" y="13"/>
                  </a:cubicBezTo>
                  <a:cubicBezTo>
                    <a:pt x="77" y="14"/>
                    <a:pt x="78" y="15"/>
                    <a:pt x="79" y="17"/>
                  </a:cubicBezTo>
                  <a:cubicBezTo>
                    <a:pt x="75" y="17"/>
                    <a:pt x="73" y="19"/>
                    <a:pt x="70" y="20"/>
                  </a:cubicBezTo>
                  <a:cubicBezTo>
                    <a:pt x="66" y="25"/>
                    <a:pt x="61" y="27"/>
                    <a:pt x="57" y="31"/>
                  </a:cubicBezTo>
                  <a:cubicBezTo>
                    <a:pt x="54" y="33"/>
                    <a:pt x="50" y="34"/>
                    <a:pt x="47" y="33"/>
                  </a:cubicBezTo>
                  <a:cubicBezTo>
                    <a:pt x="45" y="33"/>
                    <a:pt x="44" y="32"/>
                    <a:pt x="41" y="31"/>
                  </a:cubicBezTo>
                  <a:cubicBezTo>
                    <a:pt x="37" y="25"/>
                    <a:pt x="37" y="27"/>
                    <a:pt x="33" y="26"/>
                  </a:cubicBezTo>
                  <a:cubicBezTo>
                    <a:pt x="32" y="27"/>
                    <a:pt x="31" y="27"/>
                    <a:pt x="31" y="29"/>
                  </a:cubicBezTo>
                  <a:cubicBezTo>
                    <a:pt x="31" y="30"/>
                    <a:pt x="31" y="31"/>
                    <a:pt x="31" y="32"/>
                  </a:cubicBezTo>
                  <a:cubicBezTo>
                    <a:pt x="28" y="35"/>
                    <a:pt x="24" y="38"/>
                    <a:pt x="22" y="42"/>
                  </a:cubicBezTo>
                  <a:cubicBezTo>
                    <a:pt x="19" y="43"/>
                    <a:pt x="16" y="43"/>
                    <a:pt x="15" y="44"/>
                  </a:cubicBezTo>
                  <a:cubicBezTo>
                    <a:pt x="10" y="42"/>
                    <a:pt x="9" y="40"/>
                    <a:pt x="7" y="38"/>
                  </a:cubicBezTo>
                  <a:cubicBezTo>
                    <a:pt x="6" y="38"/>
                    <a:pt x="5" y="37"/>
                    <a:pt x="4" y="37"/>
                  </a:cubicBezTo>
                  <a:cubicBezTo>
                    <a:pt x="2" y="37"/>
                    <a:pt x="1" y="37"/>
                    <a:pt x="0" y="37"/>
                  </a:cubicBezTo>
                  <a:cubicBezTo>
                    <a:pt x="0" y="0"/>
                    <a:pt x="0" y="0"/>
                    <a:pt x="0" y="0"/>
                  </a:cubicBezTo>
                  <a:close/>
                  <a:moveTo>
                    <a:pt x="74" y="0"/>
                  </a:moveTo>
                  <a:cubicBezTo>
                    <a:pt x="153" y="0"/>
                    <a:pt x="153" y="0"/>
                    <a:pt x="153" y="0"/>
                  </a:cubicBezTo>
                  <a:cubicBezTo>
                    <a:pt x="153" y="2"/>
                    <a:pt x="154" y="3"/>
                    <a:pt x="154" y="4"/>
                  </a:cubicBezTo>
                  <a:cubicBezTo>
                    <a:pt x="156" y="8"/>
                    <a:pt x="156" y="10"/>
                    <a:pt x="155" y="14"/>
                  </a:cubicBezTo>
                  <a:cubicBezTo>
                    <a:pt x="155" y="17"/>
                    <a:pt x="155" y="20"/>
                    <a:pt x="156" y="25"/>
                  </a:cubicBezTo>
                  <a:cubicBezTo>
                    <a:pt x="150" y="25"/>
                    <a:pt x="144" y="25"/>
                    <a:pt x="137" y="25"/>
                  </a:cubicBezTo>
                  <a:cubicBezTo>
                    <a:pt x="135" y="27"/>
                    <a:pt x="138" y="31"/>
                    <a:pt x="140" y="33"/>
                  </a:cubicBezTo>
                  <a:cubicBezTo>
                    <a:pt x="140" y="34"/>
                    <a:pt x="139" y="35"/>
                    <a:pt x="139" y="36"/>
                  </a:cubicBezTo>
                  <a:cubicBezTo>
                    <a:pt x="137" y="36"/>
                    <a:pt x="133" y="31"/>
                    <a:pt x="133" y="31"/>
                  </a:cubicBezTo>
                  <a:cubicBezTo>
                    <a:pt x="131" y="31"/>
                    <a:pt x="129" y="31"/>
                    <a:pt x="127" y="31"/>
                  </a:cubicBezTo>
                  <a:cubicBezTo>
                    <a:pt x="126" y="32"/>
                    <a:pt x="125" y="34"/>
                    <a:pt x="124" y="36"/>
                  </a:cubicBezTo>
                  <a:cubicBezTo>
                    <a:pt x="124" y="37"/>
                    <a:pt x="124" y="41"/>
                    <a:pt x="121" y="43"/>
                  </a:cubicBezTo>
                  <a:cubicBezTo>
                    <a:pt x="118" y="40"/>
                    <a:pt x="114" y="42"/>
                    <a:pt x="112" y="42"/>
                  </a:cubicBezTo>
                  <a:cubicBezTo>
                    <a:pt x="111" y="42"/>
                    <a:pt x="111" y="41"/>
                    <a:pt x="110" y="40"/>
                  </a:cubicBezTo>
                  <a:cubicBezTo>
                    <a:pt x="110" y="34"/>
                    <a:pt x="106" y="35"/>
                    <a:pt x="104" y="35"/>
                  </a:cubicBezTo>
                  <a:cubicBezTo>
                    <a:pt x="104" y="35"/>
                    <a:pt x="104" y="34"/>
                    <a:pt x="104" y="33"/>
                  </a:cubicBezTo>
                  <a:cubicBezTo>
                    <a:pt x="106" y="29"/>
                    <a:pt x="109" y="24"/>
                    <a:pt x="109" y="20"/>
                  </a:cubicBezTo>
                  <a:cubicBezTo>
                    <a:pt x="107" y="17"/>
                    <a:pt x="104" y="15"/>
                    <a:pt x="104" y="12"/>
                  </a:cubicBezTo>
                  <a:cubicBezTo>
                    <a:pt x="102" y="9"/>
                    <a:pt x="101" y="10"/>
                    <a:pt x="99" y="10"/>
                  </a:cubicBezTo>
                  <a:cubicBezTo>
                    <a:pt x="97" y="11"/>
                    <a:pt x="95" y="11"/>
                    <a:pt x="93" y="11"/>
                  </a:cubicBezTo>
                  <a:cubicBezTo>
                    <a:pt x="90" y="14"/>
                    <a:pt x="88" y="15"/>
                    <a:pt x="86" y="16"/>
                  </a:cubicBezTo>
                  <a:cubicBezTo>
                    <a:pt x="84" y="16"/>
                    <a:pt x="82" y="17"/>
                    <a:pt x="80" y="17"/>
                  </a:cubicBezTo>
                  <a:cubicBezTo>
                    <a:pt x="80" y="12"/>
                    <a:pt x="77" y="11"/>
                    <a:pt x="75" y="9"/>
                  </a:cubicBezTo>
                  <a:cubicBezTo>
                    <a:pt x="74" y="8"/>
                    <a:pt x="74" y="8"/>
                    <a:pt x="74" y="8"/>
                  </a:cubicBezTo>
                  <a:cubicBezTo>
                    <a:pt x="74" y="5"/>
                    <a:pt x="74" y="2"/>
                    <a:pt x="74" y="0"/>
                  </a:cubicBezTo>
                  <a:close/>
                  <a:moveTo>
                    <a:pt x="155" y="0"/>
                  </a:moveTo>
                  <a:cubicBezTo>
                    <a:pt x="200" y="0"/>
                    <a:pt x="200" y="0"/>
                    <a:pt x="200" y="0"/>
                  </a:cubicBezTo>
                  <a:cubicBezTo>
                    <a:pt x="200" y="1"/>
                    <a:pt x="200" y="1"/>
                    <a:pt x="200" y="2"/>
                  </a:cubicBezTo>
                  <a:cubicBezTo>
                    <a:pt x="200" y="3"/>
                    <a:pt x="200" y="6"/>
                    <a:pt x="199" y="7"/>
                  </a:cubicBezTo>
                  <a:cubicBezTo>
                    <a:pt x="195" y="11"/>
                    <a:pt x="194" y="11"/>
                    <a:pt x="194" y="17"/>
                  </a:cubicBezTo>
                  <a:cubicBezTo>
                    <a:pt x="194" y="18"/>
                    <a:pt x="195" y="19"/>
                    <a:pt x="195" y="20"/>
                  </a:cubicBezTo>
                  <a:cubicBezTo>
                    <a:pt x="194" y="23"/>
                    <a:pt x="192" y="29"/>
                    <a:pt x="193" y="33"/>
                  </a:cubicBezTo>
                  <a:cubicBezTo>
                    <a:pt x="193" y="34"/>
                    <a:pt x="193" y="35"/>
                    <a:pt x="194" y="35"/>
                  </a:cubicBezTo>
                  <a:cubicBezTo>
                    <a:pt x="192" y="36"/>
                    <a:pt x="189" y="37"/>
                    <a:pt x="187" y="39"/>
                  </a:cubicBezTo>
                  <a:cubicBezTo>
                    <a:pt x="183" y="35"/>
                    <a:pt x="179" y="38"/>
                    <a:pt x="174" y="40"/>
                  </a:cubicBezTo>
                  <a:cubicBezTo>
                    <a:pt x="172" y="40"/>
                    <a:pt x="171" y="41"/>
                    <a:pt x="169" y="41"/>
                  </a:cubicBezTo>
                  <a:cubicBezTo>
                    <a:pt x="168" y="40"/>
                    <a:pt x="165" y="40"/>
                    <a:pt x="164" y="40"/>
                  </a:cubicBezTo>
                  <a:cubicBezTo>
                    <a:pt x="164" y="39"/>
                    <a:pt x="164" y="39"/>
                    <a:pt x="164" y="39"/>
                  </a:cubicBezTo>
                  <a:cubicBezTo>
                    <a:pt x="167" y="36"/>
                    <a:pt x="170" y="33"/>
                    <a:pt x="172" y="30"/>
                  </a:cubicBezTo>
                  <a:cubicBezTo>
                    <a:pt x="172" y="26"/>
                    <a:pt x="171" y="25"/>
                    <a:pt x="171" y="24"/>
                  </a:cubicBezTo>
                  <a:cubicBezTo>
                    <a:pt x="167" y="24"/>
                    <a:pt x="165" y="24"/>
                    <a:pt x="163" y="25"/>
                  </a:cubicBezTo>
                  <a:cubicBezTo>
                    <a:pt x="162" y="25"/>
                    <a:pt x="160" y="25"/>
                    <a:pt x="158" y="26"/>
                  </a:cubicBezTo>
                  <a:cubicBezTo>
                    <a:pt x="158" y="23"/>
                    <a:pt x="157" y="21"/>
                    <a:pt x="156" y="19"/>
                  </a:cubicBezTo>
                  <a:cubicBezTo>
                    <a:pt x="156" y="14"/>
                    <a:pt x="158" y="10"/>
                    <a:pt x="157" y="4"/>
                  </a:cubicBezTo>
                  <a:cubicBezTo>
                    <a:pt x="156" y="4"/>
                    <a:pt x="156" y="3"/>
                    <a:pt x="155" y="3"/>
                  </a:cubicBezTo>
                  <a:cubicBezTo>
                    <a:pt x="155" y="2"/>
                    <a:pt x="155" y="1"/>
                    <a:pt x="155" y="0"/>
                  </a:cubicBezTo>
                  <a:close/>
                  <a:moveTo>
                    <a:pt x="202" y="0"/>
                  </a:moveTo>
                  <a:cubicBezTo>
                    <a:pt x="255" y="0"/>
                    <a:pt x="255" y="0"/>
                    <a:pt x="255" y="0"/>
                  </a:cubicBezTo>
                  <a:cubicBezTo>
                    <a:pt x="254" y="4"/>
                    <a:pt x="252" y="8"/>
                    <a:pt x="254" y="12"/>
                  </a:cubicBezTo>
                  <a:cubicBezTo>
                    <a:pt x="255" y="12"/>
                    <a:pt x="255" y="13"/>
                    <a:pt x="256" y="13"/>
                  </a:cubicBezTo>
                  <a:cubicBezTo>
                    <a:pt x="256" y="14"/>
                    <a:pt x="256" y="14"/>
                    <a:pt x="256" y="14"/>
                  </a:cubicBezTo>
                  <a:cubicBezTo>
                    <a:pt x="255" y="13"/>
                    <a:pt x="255" y="13"/>
                    <a:pt x="255" y="13"/>
                  </a:cubicBezTo>
                  <a:cubicBezTo>
                    <a:pt x="254" y="13"/>
                    <a:pt x="252" y="13"/>
                    <a:pt x="250" y="14"/>
                  </a:cubicBezTo>
                  <a:cubicBezTo>
                    <a:pt x="249" y="15"/>
                    <a:pt x="250" y="15"/>
                    <a:pt x="250" y="18"/>
                  </a:cubicBezTo>
                  <a:cubicBezTo>
                    <a:pt x="245" y="22"/>
                    <a:pt x="246" y="20"/>
                    <a:pt x="245" y="27"/>
                  </a:cubicBezTo>
                  <a:cubicBezTo>
                    <a:pt x="244" y="29"/>
                    <a:pt x="242" y="30"/>
                    <a:pt x="241" y="31"/>
                  </a:cubicBezTo>
                  <a:cubicBezTo>
                    <a:pt x="238" y="31"/>
                    <a:pt x="236" y="32"/>
                    <a:pt x="235" y="32"/>
                  </a:cubicBezTo>
                  <a:cubicBezTo>
                    <a:pt x="233" y="33"/>
                    <a:pt x="233" y="35"/>
                    <a:pt x="236" y="37"/>
                  </a:cubicBezTo>
                  <a:cubicBezTo>
                    <a:pt x="230" y="38"/>
                    <a:pt x="227" y="43"/>
                    <a:pt x="224" y="47"/>
                  </a:cubicBezTo>
                  <a:cubicBezTo>
                    <a:pt x="224" y="47"/>
                    <a:pt x="224" y="48"/>
                    <a:pt x="223" y="49"/>
                  </a:cubicBezTo>
                  <a:cubicBezTo>
                    <a:pt x="222" y="52"/>
                    <a:pt x="220" y="53"/>
                    <a:pt x="218" y="54"/>
                  </a:cubicBezTo>
                  <a:cubicBezTo>
                    <a:pt x="218" y="50"/>
                    <a:pt x="216" y="48"/>
                    <a:pt x="214" y="47"/>
                  </a:cubicBezTo>
                  <a:cubicBezTo>
                    <a:pt x="214" y="47"/>
                    <a:pt x="214" y="47"/>
                    <a:pt x="214" y="47"/>
                  </a:cubicBezTo>
                  <a:cubicBezTo>
                    <a:pt x="211" y="42"/>
                    <a:pt x="208" y="38"/>
                    <a:pt x="204" y="34"/>
                  </a:cubicBezTo>
                  <a:cubicBezTo>
                    <a:pt x="200" y="33"/>
                    <a:pt x="197" y="34"/>
                    <a:pt x="195" y="33"/>
                  </a:cubicBezTo>
                  <a:cubicBezTo>
                    <a:pt x="194" y="29"/>
                    <a:pt x="195" y="26"/>
                    <a:pt x="196" y="22"/>
                  </a:cubicBezTo>
                  <a:cubicBezTo>
                    <a:pt x="197" y="19"/>
                    <a:pt x="196" y="16"/>
                    <a:pt x="196" y="14"/>
                  </a:cubicBezTo>
                  <a:cubicBezTo>
                    <a:pt x="198" y="11"/>
                    <a:pt x="200" y="9"/>
                    <a:pt x="201" y="7"/>
                  </a:cubicBezTo>
                  <a:cubicBezTo>
                    <a:pt x="201" y="6"/>
                    <a:pt x="202" y="4"/>
                    <a:pt x="202" y="2"/>
                  </a:cubicBezTo>
                  <a:cubicBezTo>
                    <a:pt x="202" y="2"/>
                    <a:pt x="202" y="1"/>
                    <a:pt x="202" y="0"/>
                  </a:cubicBezTo>
                  <a:close/>
                  <a:moveTo>
                    <a:pt x="0" y="70"/>
                  </a:moveTo>
                  <a:cubicBezTo>
                    <a:pt x="0" y="55"/>
                    <a:pt x="0" y="55"/>
                    <a:pt x="0" y="55"/>
                  </a:cubicBezTo>
                  <a:cubicBezTo>
                    <a:pt x="2" y="56"/>
                    <a:pt x="4" y="56"/>
                    <a:pt x="6" y="57"/>
                  </a:cubicBezTo>
                  <a:cubicBezTo>
                    <a:pt x="7" y="57"/>
                    <a:pt x="8" y="58"/>
                    <a:pt x="10" y="59"/>
                  </a:cubicBezTo>
                  <a:cubicBezTo>
                    <a:pt x="11" y="59"/>
                    <a:pt x="13" y="59"/>
                    <a:pt x="14" y="59"/>
                  </a:cubicBezTo>
                  <a:cubicBezTo>
                    <a:pt x="14" y="61"/>
                    <a:pt x="15" y="62"/>
                    <a:pt x="15" y="63"/>
                  </a:cubicBezTo>
                  <a:cubicBezTo>
                    <a:pt x="14" y="64"/>
                    <a:pt x="14" y="65"/>
                    <a:pt x="13" y="66"/>
                  </a:cubicBezTo>
                  <a:cubicBezTo>
                    <a:pt x="11" y="68"/>
                    <a:pt x="9" y="69"/>
                    <a:pt x="7" y="69"/>
                  </a:cubicBezTo>
                  <a:cubicBezTo>
                    <a:pt x="4" y="69"/>
                    <a:pt x="2" y="70"/>
                    <a:pt x="0" y="70"/>
                  </a:cubicBezTo>
                  <a:close/>
                  <a:moveTo>
                    <a:pt x="0" y="53"/>
                  </a:moveTo>
                  <a:cubicBezTo>
                    <a:pt x="0" y="39"/>
                    <a:pt x="0" y="39"/>
                    <a:pt x="0" y="39"/>
                  </a:cubicBezTo>
                  <a:cubicBezTo>
                    <a:pt x="1" y="39"/>
                    <a:pt x="1" y="39"/>
                    <a:pt x="2" y="39"/>
                  </a:cubicBezTo>
                  <a:cubicBezTo>
                    <a:pt x="4" y="39"/>
                    <a:pt x="5" y="40"/>
                    <a:pt x="7" y="40"/>
                  </a:cubicBezTo>
                  <a:cubicBezTo>
                    <a:pt x="8" y="42"/>
                    <a:pt x="10" y="43"/>
                    <a:pt x="12" y="45"/>
                  </a:cubicBezTo>
                  <a:cubicBezTo>
                    <a:pt x="14" y="45"/>
                    <a:pt x="16" y="46"/>
                    <a:pt x="21" y="45"/>
                  </a:cubicBezTo>
                  <a:cubicBezTo>
                    <a:pt x="25" y="42"/>
                    <a:pt x="29" y="36"/>
                    <a:pt x="33" y="33"/>
                  </a:cubicBezTo>
                  <a:cubicBezTo>
                    <a:pt x="33" y="32"/>
                    <a:pt x="33" y="31"/>
                    <a:pt x="33" y="29"/>
                  </a:cubicBezTo>
                  <a:cubicBezTo>
                    <a:pt x="34" y="29"/>
                    <a:pt x="35" y="29"/>
                    <a:pt x="37" y="29"/>
                  </a:cubicBezTo>
                  <a:cubicBezTo>
                    <a:pt x="37" y="30"/>
                    <a:pt x="38" y="30"/>
                    <a:pt x="38" y="31"/>
                  </a:cubicBezTo>
                  <a:cubicBezTo>
                    <a:pt x="40" y="32"/>
                    <a:pt x="44" y="34"/>
                    <a:pt x="48" y="36"/>
                  </a:cubicBezTo>
                  <a:cubicBezTo>
                    <a:pt x="49" y="36"/>
                    <a:pt x="50" y="36"/>
                    <a:pt x="51" y="36"/>
                  </a:cubicBezTo>
                  <a:cubicBezTo>
                    <a:pt x="53" y="35"/>
                    <a:pt x="55" y="34"/>
                    <a:pt x="58" y="33"/>
                  </a:cubicBezTo>
                  <a:cubicBezTo>
                    <a:pt x="61" y="30"/>
                    <a:pt x="63" y="29"/>
                    <a:pt x="68" y="26"/>
                  </a:cubicBezTo>
                  <a:cubicBezTo>
                    <a:pt x="68" y="25"/>
                    <a:pt x="69" y="25"/>
                    <a:pt x="70" y="24"/>
                  </a:cubicBezTo>
                  <a:cubicBezTo>
                    <a:pt x="73" y="20"/>
                    <a:pt x="75" y="19"/>
                    <a:pt x="80" y="18"/>
                  </a:cubicBezTo>
                  <a:cubicBezTo>
                    <a:pt x="82" y="18"/>
                    <a:pt x="84" y="18"/>
                    <a:pt x="87" y="18"/>
                  </a:cubicBezTo>
                  <a:cubicBezTo>
                    <a:pt x="93" y="15"/>
                    <a:pt x="94" y="12"/>
                    <a:pt x="101" y="12"/>
                  </a:cubicBezTo>
                  <a:cubicBezTo>
                    <a:pt x="102" y="14"/>
                    <a:pt x="103" y="16"/>
                    <a:pt x="105" y="18"/>
                  </a:cubicBezTo>
                  <a:cubicBezTo>
                    <a:pt x="106" y="19"/>
                    <a:pt x="107" y="20"/>
                    <a:pt x="108" y="21"/>
                  </a:cubicBezTo>
                  <a:cubicBezTo>
                    <a:pt x="106" y="24"/>
                    <a:pt x="104" y="27"/>
                    <a:pt x="102" y="32"/>
                  </a:cubicBezTo>
                  <a:cubicBezTo>
                    <a:pt x="102" y="33"/>
                    <a:pt x="102" y="35"/>
                    <a:pt x="102" y="36"/>
                  </a:cubicBezTo>
                  <a:cubicBezTo>
                    <a:pt x="103" y="37"/>
                    <a:pt x="105" y="37"/>
                    <a:pt x="108" y="37"/>
                  </a:cubicBezTo>
                  <a:cubicBezTo>
                    <a:pt x="108" y="39"/>
                    <a:pt x="109" y="40"/>
                    <a:pt x="109" y="42"/>
                  </a:cubicBezTo>
                  <a:cubicBezTo>
                    <a:pt x="110" y="43"/>
                    <a:pt x="110" y="43"/>
                    <a:pt x="111" y="44"/>
                  </a:cubicBezTo>
                  <a:cubicBezTo>
                    <a:pt x="113" y="44"/>
                    <a:pt x="116" y="43"/>
                    <a:pt x="119" y="43"/>
                  </a:cubicBezTo>
                  <a:cubicBezTo>
                    <a:pt x="121" y="45"/>
                    <a:pt x="121" y="49"/>
                    <a:pt x="121" y="54"/>
                  </a:cubicBezTo>
                  <a:cubicBezTo>
                    <a:pt x="121" y="55"/>
                    <a:pt x="120" y="56"/>
                    <a:pt x="118" y="57"/>
                  </a:cubicBezTo>
                  <a:cubicBezTo>
                    <a:pt x="118" y="58"/>
                    <a:pt x="116" y="58"/>
                    <a:pt x="115" y="58"/>
                  </a:cubicBezTo>
                  <a:cubicBezTo>
                    <a:pt x="115" y="61"/>
                    <a:pt x="115" y="64"/>
                    <a:pt x="114" y="66"/>
                  </a:cubicBezTo>
                  <a:cubicBezTo>
                    <a:pt x="114" y="68"/>
                    <a:pt x="113" y="69"/>
                    <a:pt x="112" y="71"/>
                  </a:cubicBezTo>
                  <a:cubicBezTo>
                    <a:pt x="111" y="71"/>
                    <a:pt x="109" y="72"/>
                    <a:pt x="109" y="74"/>
                  </a:cubicBezTo>
                  <a:cubicBezTo>
                    <a:pt x="105" y="74"/>
                    <a:pt x="102" y="83"/>
                    <a:pt x="99" y="85"/>
                  </a:cubicBezTo>
                  <a:cubicBezTo>
                    <a:pt x="99" y="86"/>
                    <a:pt x="96" y="87"/>
                    <a:pt x="96" y="87"/>
                  </a:cubicBezTo>
                  <a:cubicBezTo>
                    <a:pt x="94" y="89"/>
                    <a:pt x="91" y="91"/>
                    <a:pt x="90" y="92"/>
                  </a:cubicBezTo>
                  <a:cubicBezTo>
                    <a:pt x="90" y="93"/>
                    <a:pt x="90" y="93"/>
                    <a:pt x="90" y="93"/>
                  </a:cubicBezTo>
                  <a:cubicBezTo>
                    <a:pt x="89" y="93"/>
                    <a:pt x="89" y="93"/>
                    <a:pt x="89" y="93"/>
                  </a:cubicBezTo>
                  <a:cubicBezTo>
                    <a:pt x="89" y="94"/>
                    <a:pt x="89" y="94"/>
                    <a:pt x="89" y="94"/>
                  </a:cubicBezTo>
                  <a:cubicBezTo>
                    <a:pt x="87" y="94"/>
                    <a:pt x="85" y="97"/>
                    <a:pt x="84" y="99"/>
                  </a:cubicBezTo>
                  <a:cubicBezTo>
                    <a:pt x="83" y="101"/>
                    <a:pt x="82" y="103"/>
                    <a:pt x="81" y="105"/>
                  </a:cubicBezTo>
                  <a:cubicBezTo>
                    <a:pt x="77" y="106"/>
                    <a:pt x="75" y="107"/>
                    <a:pt x="73" y="109"/>
                  </a:cubicBezTo>
                  <a:cubicBezTo>
                    <a:pt x="71" y="109"/>
                    <a:pt x="71" y="109"/>
                    <a:pt x="70" y="109"/>
                  </a:cubicBezTo>
                  <a:cubicBezTo>
                    <a:pt x="70" y="108"/>
                    <a:pt x="70" y="107"/>
                    <a:pt x="70" y="106"/>
                  </a:cubicBezTo>
                  <a:cubicBezTo>
                    <a:pt x="69" y="106"/>
                    <a:pt x="69" y="105"/>
                    <a:pt x="68" y="105"/>
                  </a:cubicBezTo>
                  <a:cubicBezTo>
                    <a:pt x="66" y="105"/>
                    <a:pt x="66" y="104"/>
                    <a:pt x="65" y="104"/>
                  </a:cubicBezTo>
                  <a:cubicBezTo>
                    <a:pt x="64" y="100"/>
                    <a:pt x="62" y="100"/>
                    <a:pt x="60" y="101"/>
                  </a:cubicBezTo>
                  <a:cubicBezTo>
                    <a:pt x="59" y="103"/>
                    <a:pt x="59" y="104"/>
                    <a:pt x="59" y="105"/>
                  </a:cubicBezTo>
                  <a:cubicBezTo>
                    <a:pt x="55" y="106"/>
                    <a:pt x="51" y="106"/>
                    <a:pt x="47" y="106"/>
                  </a:cubicBezTo>
                  <a:cubicBezTo>
                    <a:pt x="45" y="106"/>
                    <a:pt x="42" y="105"/>
                    <a:pt x="39" y="105"/>
                  </a:cubicBezTo>
                  <a:cubicBezTo>
                    <a:pt x="37" y="104"/>
                    <a:pt x="36" y="104"/>
                    <a:pt x="34" y="104"/>
                  </a:cubicBezTo>
                  <a:cubicBezTo>
                    <a:pt x="32" y="102"/>
                    <a:pt x="31" y="101"/>
                    <a:pt x="29" y="99"/>
                  </a:cubicBezTo>
                  <a:cubicBezTo>
                    <a:pt x="29" y="97"/>
                    <a:pt x="28" y="96"/>
                    <a:pt x="27" y="95"/>
                  </a:cubicBezTo>
                  <a:cubicBezTo>
                    <a:pt x="27" y="95"/>
                    <a:pt x="27" y="95"/>
                    <a:pt x="27" y="95"/>
                  </a:cubicBezTo>
                  <a:cubicBezTo>
                    <a:pt x="25" y="91"/>
                    <a:pt x="27" y="90"/>
                    <a:pt x="28" y="87"/>
                  </a:cubicBezTo>
                  <a:cubicBezTo>
                    <a:pt x="28" y="86"/>
                    <a:pt x="28" y="84"/>
                    <a:pt x="28" y="83"/>
                  </a:cubicBezTo>
                  <a:cubicBezTo>
                    <a:pt x="27" y="82"/>
                    <a:pt x="25" y="81"/>
                    <a:pt x="24" y="80"/>
                  </a:cubicBezTo>
                  <a:cubicBezTo>
                    <a:pt x="24" y="79"/>
                    <a:pt x="24" y="79"/>
                    <a:pt x="24" y="79"/>
                  </a:cubicBezTo>
                  <a:cubicBezTo>
                    <a:pt x="17" y="79"/>
                    <a:pt x="13" y="79"/>
                    <a:pt x="9" y="78"/>
                  </a:cubicBezTo>
                  <a:cubicBezTo>
                    <a:pt x="8" y="78"/>
                    <a:pt x="7" y="77"/>
                    <a:pt x="5" y="77"/>
                  </a:cubicBezTo>
                  <a:cubicBezTo>
                    <a:pt x="5" y="74"/>
                    <a:pt x="4" y="73"/>
                    <a:pt x="4" y="71"/>
                  </a:cubicBezTo>
                  <a:cubicBezTo>
                    <a:pt x="5" y="71"/>
                    <a:pt x="7" y="71"/>
                    <a:pt x="9" y="71"/>
                  </a:cubicBezTo>
                  <a:cubicBezTo>
                    <a:pt x="11" y="71"/>
                    <a:pt x="13" y="68"/>
                    <a:pt x="15" y="67"/>
                  </a:cubicBezTo>
                  <a:cubicBezTo>
                    <a:pt x="17" y="63"/>
                    <a:pt x="17" y="60"/>
                    <a:pt x="15" y="58"/>
                  </a:cubicBezTo>
                  <a:cubicBezTo>
                    <a:pt x="14" y="58"/>
                    <a:pt x="12" y="58"/>
                    <a:pt x="11" y="58"/>
                  </a:cubicBezTo>
                  <a:cubicBezTo>
                    <a:pt x="7" y="55"/>
                    <a:pt x="4" y="54"/>
                    <a:pt x="0" y="53"/>
                  </a:cubicBezTo>
                  <a:close/>
                  <a:moveTo>
                    <a:pt x="89" y="131"/>
                  </a:moveTo>
                  <a:cubicBezTo>
                    <a:pt x="85" y="128"/>
                    <a:pt x="85" y="126"/>
                    <a:pt x="84" y="124"/>
                  </a:cubicBezTo>
                  <a:cubicBezTo>
                    <a:pt x="83" y="120"/>
                    <a:pt x="81" y="118"/>
                    <a:pt x="80" y="116"/>
                  </a:cubicBezTo>
                  <a:cubicBezTo>
                    <a:pt x="80" y="111"/>
                    <a:pt x="80" y="112"/>
                    <a:pt x="83" y="109"/>
                  </a:cubicBezTo>
                  <a:cubicBezTo>
                    <a:pt x="84" y="101"/>
                    <a:pt x="84" y="100"/>
                    <a:pt x="91" y="94"/>
                  </a:cubicBezTo>
                  <a:cubicBezTo>
                    <a:pt x="95" y="91"/>
                    <a:pt x="98" y="88"/>
                    <a:pt x="102" y="85"/>
                  </a:cubicBezTo>
                  <a:cubicBezTo>
                    <a:pt x="105" y="81"/>
                    <a:pt x="108" y="78"/>
                    <a:pt x="112" y="73"/>
                  </a:cubicBezTo>
                  <a:cubicBezTo>
                    <a:pt x="115" y="71"/>
                    <a:pt x="115" y="69"/>
                    <a:pt x="116" y="66"/>
                  </a:cubicBezTo>
                  <a:cubicBezTo>
                    <a:pt x="116" y="58"/>
                    <a:pt x="119" y="60"/>
                    <a:pt x="123" y="55"/>
                  </a:cubicBezTo>
                  <a:cubicBezTo>
                    <a:pt x="123" y="52"/>
                    <a:pt x="123" y="47"/>
                    <a:pt x="123" y="44"/>
                  </a:cubicBezTo>
                  <a:cubicBezTo>
                    <a:pt x="125" y="42"/>
                    <a:pt x="125" y="39"/>
                    <a:pt x="126" y="37"/>
                  </a:cubicBezTo>
                  <a:cubicBezTo>
                    <a:pt x="126" y="35"/>
                    <a:pt x="127" y="34"/>
                    <a:pt x="128" y="33"/>
                  </a:cubicBezTo>
                  <a:cubicBezTo>
                    <a:pt x="129" y="33"/>
                    <a:pt x="130" y="33"/>
                    <a:pt x="131" y="33"/>
                  </a:cubicBezTo>
                  <a:cubicBezTo>
                    <a:pt x="133" y="34"/>
                    <a:pt x="135" y="36"/>
                    <a:pt x="137" y="38"/>
                  </a:cubicBezTo>
                  <a:cubicBezTo>
                    <a:pt x="138" y="38"/>
                    <a:pt x="139" y="38"/>
                    <a:pt x="140" y="38"/>
                  </a:cubicBezTo>
                  <a:cubicBezTo>
                    <a:pt x="143" y="36"/>
                    <a:pt x="143" y="33"/>
                    <a:pt x="143" y="32"/>
                  </a:cubicBezTo>
                  <a:cubicBezTo>
                    <a:pt x="142" y="31"/>
                    <a:pt x="139" y="29"/>
                    <a:pt x="138" y="27"/>
                  </a:cubicBezTo>
                  <a:cubicBezTo>
                    <a:pt x="139" y="27"/>
                    <a:pt x="139" y="27"/>
                    <a:pt x="139" y="27"/>
                  </a:cubicBezTo>
                  <a:cubicBezTo>
                    <a:pt x="146" y="27"/>
                    <a:pt x="151" y="27"/>
                    <a:pt x="156" y="27"/>
                  </a:cubicBezTo>
                  <a:cubicBezTo>
                    <a:pt x="158" y="29"/>
                    <a:pt x="164" y="29"/>
                    <a:pt x="168" y="25"/>
                  </a:cubicBezTo>
                  <a:cubicBezTo>
                    <a:pt x="169" y="25"/>
                    <a:pt x="169" y="25"/>
                    <a:pt x="170" y="25"/>
                  </a:cubicBezTo>
                  <a:cubicBezTo>
                    <a:pt x="170" y="27"/>
                    <a:pt x="170" y="29"/>
                    <a:pt x="170" y="30"/>
                  </a:cubicBezTo>
                  <a:cubicBezTo>
                    <a:pt x="168" y="32"/>
                    <a:pt x="164" y="35"/>
                    <a:pt x="162" y="38"/>
                  </a:cubicBezTo>
                  <a:cubicBezTo>
                    <a:pt x="162" y="42"/>
                    <a:pt x="163" y="43"/>
                    <a:pt x="171" y="43"/>
                  </a:cubicBezTo>
                  <a:cubicBezTo>
                    <a:pt x="174" y="41"/>
                    <a:pt x="177" y="40"/>
                    <a:pt x="181" y="39"/>
                  </a:cubicBezTo>
                  <a:cubicBezTo>
                    <a:pt x="182" y="39"/>
                    <a:pt x="183" y="39"/>
                    <a:pt x="184" y="39"/>
                  </a:cubicBezTo>
                  <a:cubicBezTo>
                    <a:pt x="184" y="39"/>
                    <a:pt x="185" y="40"/>
                    <a:pt x="186" y="40"/>
                  </a:cubicBezTo>
                  <a:cubicBezTo>
                    <a:pt x="192" y="40"/>
                    <a:pt x="195" y="33"/>
                    <a:pt x="203" y="36"/>
                  </a:cubicBezTo>
                  <a:cubicBezTo>
                    <a:pt x="205" y="38"/>
                    <a:pt x="206" y="40"/>
                    <a:pt x="208" y="42"/>
                  </a:cubicBezTo>
                  <a:cubicBezTo>
                    <a:pt x="210" y="45"/>
                    <a:pt x="213" y="48"/>
                    <a:pt x="216" y="53"/>
                  </a:cubicBezTo>
                  <a:cubicBezTo>
                    <a:pt x="216" y="54"/>
                    <a:pt x="216" y="54"/>
                    <a:pt x="216" y="55"/>
                  </a:cubicBezTo>
                  <a:cubicBezTo>
                    <a:pt x="212" y="55"/>
                    <a:pt x="212" y="56"/>
                    <a:pt x="210" y="57"/>
                  </a:cubicBezTo>
                  <a:cubicBezTo>
                    <a:pt x="208" y="59"/>
                    <a:pt x="203" y="60"/>
                    <a:pt x="206" y="65"/>
                  </a:cubicBezTo>
                  <a:cubicBezTo>
                    <a:pt x="206" y="65"/>
                    <a:pt x="206" y="65"/>
                    <a:pt x="206" y="66"/>
                  </a:cubicBezTo>
                  <a:cubicBezTo>
                    <a:pt x="201" y="68"/>
                    <a:pt x="195" y="72"/>
                    <a:pt x="189" y="76"/>
                  </a:cubicBezTo>
                  <a:cubicBezTo>
                    <a:pt x="189" y="76"/>
                    <a:pt x="188" y="77"/>
                    <a:pt x="187" y="78"/>
                  </a:cubicBezTo>
                  <a:cubicBezTo>
                    <a:pt x="185" y="78"/>
                    <a:pt x="184" y="77"/>
                    <a:pt x="184" y="77"/>
                  </a:cubicBezTo>
                  <a:cubicBezTo>
                    <a:pt x="183" y="77"/>
                    <a:pt x="182" y="77"/>
                    <a:pt x="181" y="77"/>
                  </a:cubicBezTo>
                  <a:cubicBezTo>
                    <a:pt x="180" y="77"/>
                    <a:pt x="179" y="78"/>
                    <a:pt x="179" y="79"/>
                  </a:cubicBezTo>
                  <a:cubicBezTo>
                    <a:pt x="178" y="79"/>
                    <a:pt x="177" y="79"/>
                    <a:pt x="177" y="79"/>
                  </a:cubicBezTo>
                  <a:cubicBezTo>
                    <a:pt x="174" y="76"/>
                    <a:pt x="173" y="77"/>
                    <a:pt x="171" y="77"/>
                  </a:cubicBezTo>
                  <a:cubicBezTo>
                    <a:pt x="171" y="79"/>
                    <a:pt x="171" y="80"/>
                    <a:pt x="171" y="82"/>
                  </a:cubicBezTo>
                  <a:cubicBezTo>
                    <a:pt x="169" y="84"/>
                    <a:pt x="167" y="81"/>
                    <a:pt x="165" y="86"/>
                  </a:cubicBezTo>
                  <a:cubicBezTo>
                    <a:pt x="161" y="86"/>
                    <a:pt x="162" y="85"/>
                    <a:pt x="161" y="83"/>
                  </a:cubicBezTo>
                  <a:cubicBezTo>
                    <a:pt x="160" y="83"/>
                    <a:pt x="160" y="83"/>
                    <a:pt x="160" y="83"/>
                  </a:cubicBezTo>
                  <a:cubicBezTo>
                    <a:pt x="158" y="81"/>
                    <a:pt x="157" y="80"/>
                    <a:pt x="155" y="79"/>
                  </a:cubicBezTo>
                  <a:cubicBezTo>
                    <a:pt x="155" y="79"/>
                    <a:pt x="154" y="79"/>
                    <a:pt x="153" y="79"/>
                  </a:cubicBezTo>
                  <a:cubicBezTo>
                    <a:pt x="152" y="81"/>
                    <a:pt x="152" y="81"/>
                    <a:pt x="151" y="83"/>
                  </a:cubicBezTo>
                  <a:cubicBezTo>
                    <a:pt x="150" y="85"/>
                    <a:pt x="148" y="87"/>
                    <a:pt x="147" y="89"/>
                  </a:cubicBezTo>
                  <a:cubicBezTo>
                    <a:pt x="143" y="91"/>
                    <a:pt x="143" y="91"/>
                    <a:pt x="140" y="94"/>
                  </a:cubicBezTo>
                  <a:cubicBezTo>
                    <a:pt x="139" y="94"/>
                    <a:pt x="138" y="95"/>
                    <a:pt x="136" y="95"/>
                  </a:cubicBezTo>
                  <a:cubicBezTo>
                    <a:pt x="135" y="96"/>
                    <a:pt x="134" y="97"/>
                    <a:pt x="133" y="99"/>
                  </a:cubicBezTo>
                  <a:cubicBezTo>
                    <a:pt x="128" y="99"/>
                    <a:pt x="127" y="99"/>
                    <a:pt x="125" y="101"/>
                  </a:cubicBezTo>
                  <a:cubicBezTo>
                    <a:pt x="125" y="101"/>
                    <a:pt x="125" y="102"/>
                    <a:pt x="124" y="103"/>
                  </a:cubicBezTo>
                  <a:cubicBezTo>
                    <a:pt x="124" y="103"/>
                    <a:pt x="123" y="103"/>
                    <a:pt x="122" y="103"/>
                  </a:cubicBezTo>
                  <a:cubicBezTo>
                    <a:pt x="118" y="101"/>
                    <a:pt x="118" y="102"/>
                    <a:pt x="114" y="103"/>
                  </a:cubicBezTo>
                  <a:cubicBezTo>
                    <a:pt x="110" y="104"/>
                    <a:pt x="107" y="105"/>
                    <a:pt x="104" y="106"/>
                  </a:cubicBezTo>
                  <a:cubicBezTo>
                    <a:pt x="99" y="107"/>
                    <a:pt x="97" y="107"/>
                    <a:pt x="94" y="110"/>
                  </a:cubicBezTo>
                  <a:cubicBezTo>
                    <a:pt x="94" y="112"/>
                    <a:pt x="93" y="113"/>
                    <a:pt x="93" y="114"/>
                  </a:cubicBezTo>
                  <a:cubicBezTo>
                    <a:pt x="89" y="116"/>
                    <a:pt x="88" y="116"/>
                    <a:pt x="88" y="120"/>
                  </a:cubicBezTo>
                  <a:cubicBezTo>
                    <a:pt x="90" y="122"/>
                    <a:pt x="95" y="125"/>
                    <a:pt x="95" y="129"/>
                  </a:cubicBezTo>
                  <a:cubicBezTo>
                    <a:pt x="93" y="130"/>
                    <a:pt x="90" y="131"/>
                    <a:pt x="89" y="131"/>
                  </a:cubicBezTo>
                  <a:close/>
                  <a:moveTo>
                    <a:pt x="283" y="82"/>
                  </a:moveTo>
                  <a:cubicBezTo>
                    <a:pt x="281" y="79"/>
                    <a:pt x="280" y="77"/>
                    <a:pt x="278" y="74"/>
                  </a:cubicBezTo>
                  <a:cubicBezTo>
                    <a:pt x="277" y="73"/>
                    <a:pt x="276" y="73"/>
                    <a:pt x="275" y="73"/>
                  </a:cubicBezTo>
                  <a:cubicBezTo>
                    <a:pt x="274" y="69"/>
                    <a:pt x="272" y="66"/>
                    <a:pt x="271" y="65"/>
                  </a:cubicBezTo>
                  <a:cubicBezTo>
                    <a:pt x="270" y="64"/>
                    <a:pt x="270" y="63"/>
                    <a:pt x="270" y="61"/>
                  </a:cubicBezTo>
                  <a:cubicBezTo>
                    <a:pt x="271" y="58"/>
                    <a:pt x="272" y="55"/>
                    <a:pt x="272" y="52"/>
                  </a:cubicBezTo>
                  <a:cubicBezTo>
                    <a:pt x="270" y="44"/>
                    <a:pt x="273" y="43"/>
                    <a:pt x="276" y="39"/>
                  </a:cubicBezTo>
                  <a:cubicBezTo>
                    <a:pt x="276" y="37"/>
                    <a:pt x="276" y="35"/>
                    <a:pt x="277" y="33"/>
                  </a:cubicBezTo>
                  <a:cubicBezTo>
                    <a:pt x="279" y="26"/>
                    <a:pt x="280" y="23"/>
                    <a:pt x="284" y="19"/>
                  </a:cubicBezTo>
                  <a:cubicBezTo>
                    <a:pt x="286" y="17"/>
                    <a:pt x="288" y="16"/>
                    <a:pt x="291" y="14"/>
                  </a:cubicBezTo>
                  <a:cubicBezTo>
                    <a:pt x="293" y="14"/>
                    <a:pt x="294" y="14"/>
                    <a:pt x="296" y="14"/>
                  </a:cubicBezTo>
                  <a:cubicBezTo>
                    <a:pt x="296" y="15"/>
                    <a:pt x="298" y="19"/>
                    <a:pt x="297" y="21"/>
                  </a:cubicBezTo>
                  <a:cubicBezTo>
                    <a:pt x="294" y="26"/>
                    <a:pt x="296" y="36"/>
                    <a:pt x="296" y="44"/>
                  </a:cubicBezTo>
                  <a:cubicBezTo>
                    <a:pt x="294" y="49"/>
                    <a:pt x="291" y="56"/>
                    <a:pt x="287" y="61"/>
                  </a:cubicBezTo>
                  <a:cubicBezTo>
                    <a:pt x="287" y="62"/>
                    <a:pt x="287" y="63"/>
                    <a:pt x="286" y="64"/>
                  </a:cubicBezTo>
                  <a:cubicBezTo>
                    <a:pt x="286" y="69"/>
                    <a:pt x="285" y="76"/>
                    <a:pt x="285" y="81"/>
                  </a:cubicBezTo>
                  <a:cubicBezTo>
                    <a:pt x="284" y="81"/>
                    <a:pt x="283" y="82"/>
                    <a:pt x="283" y="82"/>
                  </a:cubicBezTo>
                  <a:close/>
                </a:path>
              </a:pathLst>
            </a:custGeom>
            <a:solidFill>
              <a:srgbClr val="BFBFBF"/>
            </a:solidFill>
            <a:ln w="7">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mn-cs"/>
                <a:sym typeface="+mn-lt"/>
              </a:endParaRPr>
            </a:p>
          </p:txBody>
        </p:sp>
        <p:sp>
          <p:nvSpPr>
            <p:cNvPr id="103" name="Freeform 72">
              <a:extLst>
                <a:ext uri="{FF2B5EF4-FFF2-40B4-BE49-F238E27FC236}">
                  <a16:creationId xmlns:a16="http://schemas.microsoft.com/office/drawing/2014/main" id="{B17213CF-BFB9-4F21-8BF1-0AA9CAB9CDBC}"/>
                </a:ext>
              </a:extLst>
            </p:cNvPr>
            <p:cNvSpPr/>
            <p:nvPr/>
          </p:nvSpPr>
          <p:spPr>
            <a:xfrm>
              <a:off x="8511024" y="4800478"/>
              <a:ext cx="281798" cy="455054"/>
            </a:xfrm>
            <a:custGeom>
              <a:avLst/>
              <a:gdLst>
                <a:gd name="txL" fmla="*/ 0 w 273"/>
                <a:gd name="txT" fmla="*/ 0 h 447"/>
                <a:gd name="txR" fmla="*/ 273 w 273"/>
                <a:gd name="txB" fmla="*/ 447 h 447"/>
              </a:gdLst>
              <a:ahLst/>
              <a:cxnLst>
                <a:cxn ang="0">
                  <a:pos x="25" y="168"/>
                </a:cxn>
                <a:cxn ang="0">
                  <a:pos x="5" y="359"/>
                </a:cxn>
                <a:cxn ang="0">
                  <a:pos x="110" y="415"/>
                </a:cxn>
                <a:cxn ang="0">
                  <a:pos x="218" y="147"/>
                </a:cxn>
                <a:cxn ang="0">
                  <a:pos x="262" y="0"/>
                </a:cxn>
              </a:cxnLst>
              <a:rect l="txL" t="txT" r="txR" b="txB"/>
              <a:pathLst>
                <a:path w="273" h="447">
                  <a:moveTo>
                    <a:pt x="25" y="168"/>
                  </a:moveTo>
                  <a:cubicBezTo>
                    <a:pt x="85" y="287"/>
                    <a:pt x="11" y="300"/>
                    <a:pt x="5" y="359"/>
                  </a:cubicBezTo>
                  <a:cubicBezTo>
                    <a:pt x="0" y="380"/>
                    <a:pt x="15" y="447"/>
                    <a:pt x="110" y="415"/>
                  </a:cubicBezTo>
                  <a:cubicBezTo>
                    <a:pt x="237" y="320"/>
                    <a:pt x="208" y="234"/>
                    <a:pt x="218" y="147"/>
                  </a:cubicBezTo>
                  <a:cubicBezTo>
                    <a:pt x="233" y="68"/>
                    <a:pt x="273" y="78"/>
                    <a:pt x="262" y="0"/>
                  </a:cubicBezTo>
                </a:path>
              </a:pathLst>
            </a:custGeom>
            <a:noFill/>
            <a:ln w="7">
              <a:solidFill>
                <a:srgbClr val="BFBFBF"/>
              </a:solidFill>
              <a:prstDash val="dash"/>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mn-cs"/>
                <a:sym typeface="+mn-lt"/>
              </a:endParaRPr>
            </a:p>
          </p:txBody>
        </p:sp>
        <p:sp>
          <p:nvSpPr>
            <p:cNvPr id="104" name="矩形 103">
              <a:extLst>
                <a:ext uri="{FF2B5EF4-FFF2-40B4-BE49-F238E27FC236}">
                  <a16:creationId xmlns:a16="http://schemas.microsoft.com/office/drawing/2014/main" id="{00A0D0CD-56EF-44ED-9F83-FBB149C5CD55}"/>
                </a:ext>
              </a:extLst>
            </p:cNvPr>
            <p:cNvSpPr/>
            <p:nvPr/>
          </p:nvSpPr>
          <p:spPr>
            <a:xfrm>
              <a:off x="8464058" y="4778401"/>
              <a:ext cx="338653" cy="47713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cs"/>
                <a:sym typeface="+mn-lt"/>
              </a:endParaRPr>
            </a:p>
          </p:txBody>
        </p:sp>
      </p:grpSp>
    </p:spTree>
    <p:extLst>
      <p:ext uri="{BB962C8B-B14F-4D97-AF65-F5344CB8AC3E}">
        <p14:creationId xmlns:p14="http://schemas.microsoft.com/office/powerpoint/2010/main" val="2886912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D6FFB08-7A92-4C07-9237-8CE074482347}"/>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96EDC3CC-3BC0-4C98-A8E9-9791530B5235}"/>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未来展望</a:t>
              </a:r>
            </a:p>
          </p:txBody>
        </p:sp>
        <p:sp>
          <p:nvSpPr>
            <p:cNvPr id="4" name="矩形 3">
              <a:extLst>
                <a:ext uri="{FF2B5EF4-FFF2-40B4-BE49-F238E27FC236}">
                  <a16:creationId xmlns:a16="http://schemas.microsoft.com/office/drawing/2014/main" id="{F49CAF94-DF71-4137-AC60-51093775D782}"/>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FUTURE EXPECTATIONS</a:t>
              </a:r>
            </a:p>
          </p:txBody>
        </p:sp>
      </p:grpSp>
      <p:graphicFrame>
        <p:nvGraphicFramePr>
          <p:cNvPr id="5" name="图示 4">
            <a:extLst>
              <a:ext uri="{FF2B5EF4-FFF2-40B4-BE49-F238E27FC236}">
                <a16:creationId xmlns:a16="http://schemas.microsoft.com/office/drawing/2014/main" id="{1E1F52C4-BA34-465F-A2E7-B0943908DEE5}"/>
              </a:ext>
            </a:extLst>
          </p:cNvPr>
          <p:cNvGraphicFramePr/>
          <p:nvPr>
            <p:extLst>
              <p:ext uri="{D42A27DB-BD31-4B8C-83A1-F6EECF244321}">
                <p14:modId xmlns:p14="http://schemas.microsoft.com/office/powerpoint/2010/main" val="2763119691"/>
              </p:ext>
            </p:extLst>
          </p:nvPr>
        </p:nvGraphicFramePr>
        <p:xfrm>
          <a:off x="2868187" y="1759504"/>
          <a:ext cx="5975622" cy="3983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文本框 13">
            <a:extLst>
              <a:ext uri="{FF2B5EF4-FFF2-40B4-BE49-F238E27FC236}">
                <a16:creationId xmlns:a16="http://schemas.microsoft.com/office/drawing/2014/main" id="{1FC9C09D-5229-4633-8C4A-7C733FA3840A}"/>
              </a:ext>
            </a:extLst>
          </p:cNvPr>
          <p:cNvSpPr txBox="1"/>
          <p:nvPr/>
        </p:nvSpPr>
        <p:spPr>
          <a:xfrm>
            <a:off x="3491158" y="2063410"/>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15" name="文本框 14">
            <a:extLst>
              <a:ext uri="{FF2B5EF4-FFF2-40B4-BE49-F238E27FC236}">
                <a16:creationId xmlns:a16="http://schemas.microsoft.com/office/drawing/2014/main" id="{89BDE337-5B46-4C84-A84D-5F7F6E0FBAE1}"/>
              </a:ext>
            </a:extLst>
          </p:cNvPr>
          <p:cNvSpPr txBox="1"/>
          <p:nvPr/>
        </p:nvSpPr>
        <p:spPr>
          <a:xfrm>
            <a:off x="901700" y="2402995"/>
            <a:ext cx="4300405" cy="746038"/>
          </a:xfrm>
          <a:prstGeom prst="rect">
            <a:avLst/>
          </a:prstGeom>
          <a:noFill/>
        </p:spPr>
        <p:txBody>
          <a:bodyPr wrap="square" rtlCol="0">
            <a:spAutoFit/>
          </a:bodyPr>
          <a:lstStyle/>
          <a:p>
            <a:pPr algn="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a:p>
            <a:pPr algn="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p:txBody>
      </p:sp>
      <p:sp>
        <p:nvSpPr>
          <p:cNvPr id="17" name="文本框 16">
            <a:extLst>
              <a:ext uri="{FF2B5EF4-FFF2-40B4-BE49-F238E27FC236}">
                <a16:creationId xmlns:a16="http://schemas.microsoft.com/office/drawing/2014/main" id="{B1DB797F-2903-4264-9D8A-25AF33F5BEE1}"/>
              </a:ext>
            </a:extLst>
          </p:cNvPr>
          <p:cNvSpPr txBox="1"/>
          <p:nvPr/>
        </p:nvSpPr>
        <p:spPr>
          <a:xfrm>
            <a:off x="3491158" y="4669295"/>
            <a:ext cx="1815908" cy="430887"/>
          </a:xfrm>
          <a:prstGeom prst="rect">
            <a:avLst/>
          </a:prstGeom>
          <a:noFill/>
        </p:spPr>
        <p:txBody>
          <a:bodyPr wrap="square" rtlCol="0">
            <a:spAutoFit/>
          </a:bodyPr>
          <a:lstStyle/>
          <a:p>
            <a:pPr algn="ctr"/>
            <a:r>
              <a:rPr lang="zh-CN" altLang="en-US" sz="2200" b="1" dirty="0">
                <a:solidFill>
                  <a:schemeClr val="accent5"/>
                </a:solidFill>
                <a:latin typeface="+mj-ea"/>
                <a:ea typeface="+mj-ea"/>
              </a:rPr>
              <a:t>输入小标题</a:t>
            </a:r>
          </a:p>
        </p:txBody>
      </p:sp>
      <p:sp>
        <p:nvSpPr>
          <p:cNvPr id="18" name="文本框 17">
            <a:extLst>
              <a:ext uri="{FF2B5EF4-FFF2-40B4-BE49-F238E27FC236}">
                <a16:creationId xmlns:a16="http://schemas.microsoft.com/office/drawing/2014/main" id="{112EB68B-E5AA-4A41-AE8F-CEBFAA4F2437}"/>
              </a:ext>
            </a:extLst>
          </p:cNvPr>
          <p:cNvSpPr txBox="1"/>
          <p:nvPr/>
        </p:nvSpPr>
        <p:spPr>
          <a:xfrm>
            <a:off x="901700" y="5008880"/>
            <a:ext cx="4300405" cy="746038"/>
          </a:xfrm>
          <a:prstGeom prst="rect">
            <a:avLst/>
          </a:prstGeom>
          <a:noFill/>
        </p:spPr>
        <p:txBody>
          <a:bodyPr wrap="square" rtlCol="0">
            <a:spAutoFit/>
          </a:bodyPr>
          <a:lstStyle/>
          <a:p>
            <a:pPr algn="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a:p>
            <a:pPr algn="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p:txBody>
      </p:sp>
      <p:sp>
        <p:nvSpPr>
          <p:cNvPr id="20" name="文本框 19">
            <a:extLst>
              <a:ext uri="{FF2B5EF4-FFF2-40B4-BE49-F238E27FC236}">
                <a16:creationId xmlns:a16="http://schemas.microsoft.com/office/drawing/2014/main" id="{A971869A-3B82-45D5-AEE5-F898143B5848}"/>
              </a:ext>
            </a:extLst>
          </p:cNvPr>
          <p:cNvSpPr txBox="1"/>
          <p:nvPr/>
        </p:nvSpPr>
        <p:spPr>
          <a:xfrm>
            <a:off x="6558776" y="3323537"/>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21" name="文本框 20">
            <a:extLst>
              <a:ext uri="{FF2B5EF4-FFF2-40B4-BE49-F238E27FC236}">
                <a16:creationId xmlns:a16="http://schemas.microsoft.com/office/drawing/2014/main" id="{042E6185-7BA4-4AD3-A61F-B23F53C974ED}"/>
              </a:ext>
            </a:extLst>
          </p:cNvPr>
          <p:cNvSpPr txBox="1"/>
          <p:nvPr/>
        </p:nvSpPr>
        <p:spPr>
          <a:xfrm>
            <a:off x="6693606" y="3738678"/>
            <a:ext cx="4300405" cy="746038"/>
          </a:xfrm>
          <a:prstGeom prst="rect">
            <a:avLst/>
          </a:prstGeom>
          <a:noFill/>
        </p:spPr>
        <p:txBody>
          <a:bodyPr wrap="square" rtlCol="0">
            <a:spAutoFit/>
          </a:bodyPr>
          <a:lstStyle/>
          <a:p>
            <a:pP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a:p>
            <a:pP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p:txBody>
      </p:sp>
    </p:spTree>
    <p:extLst>
      <p:ext uri="{BB962C8B-B14F-4D97-AF65-F5344CB8AC3E}">
        <p14:creationId xmlns:p14="http://schemas.microsoft.com/office/powerpoint/2010/main" val="3369245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B331912-9197-40D8-AD38-504D677164FF}"/>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CAFCFA7D-824A-44C3-82D8-A3E8C6C81771}"/>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未来展望</a:t>
              </a:r>
            </a:p>
          </p:txBody>
        </p:sp>
        <p:sp>
          <p:nvSpPr>
            <p:cNvPr id="4" name="矩形 3">
              <a:extLst>
                <a:ext uri="{FF2B5EF4-FFF2-40B4-BE49-F238E27FC236}">
                  <a16:creationId xmlns:a16="http://schemas.microsoft.com/office/drawing/2014/main" id="{D1729424-C822-492B-96A2-10128566DE1A}"/>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FUTURE EXPECTATIONS</a:t>
              </a:r>
            </a:p>
          </p:txBody>
        </p:sp>
      </p:grpSp>
      <p:grpSp>
        <p:nvGrpSpPr>
          <p:cNvPr id="26" name="组合 25">
            <a:extLst>
              <a:ext uri="{FF2B5EF4-FFF2-40B4-BE49-F238E27FC236}">
                <a16:creationId xmlns:a16="http://schemas.microsoft.com/office/drawing/2014/main" id="{B0C3BC7D-227E-4565-9610-9948F60E0AC4}"/>
              </a:ext>
            </a:extLst>
          </p:cNvPr>
          <p:cNvGrpSpPr/>
          <p:nvPr/>
        </p:nvGrpSpPr>
        <p:grpSpPr>
          <a:xfrm>
            <a:off x="2473396" y="1525692"/>
            <a:ext cx="7290856" cy="3078448"/>
            <a:chOff x="2251178" y="1782147"/>
            <a:chExt cx="7735291" cy="3266103"/>
          </a:xfrm>
        </p:grpSpPr>
        <p:sp>
          <p:nvSpPr>
            <p:cNvPr id="18" name="等腰三角形 17">
              <a:extLst>
                <a:ext uri="{FF2B5EF4-FFF2-40B4-BE49-F238E27FC236}">
                  <a16:creationId xmlns:a16="http://schemas.microsoft.com/office/drawing/2014/main" id="{FC484ABD-9A38-4F6E-999A-00CE114C1BA9}"/>
                </a:ext>
              </a:extLst>
            </p:cNvPr>
            <p:cNvSpPr/>
            <p:nvPr/>
          </p:nvSpPr>
          <p:spPr>
            <a:xfrm>
              <a:off x="2251178" y="2735471"/>
              <a:ext cx="3456823" cy="231277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957E40A5-5752-4DDC-B2CD-21388EDF8912}"/>
                </a:ext>
              </a:extLst>
            </p:cNvPr>
            <p:cNvSpPr/>
            <p:nvPr/>
          </p:nvSpPr>
          <p:spPr>
            <a:xfrm>
              <a:off x="4367588" y="1782147"/>
              <a:ext cx="3456823" cy="326610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99DAA39B-CB26-46DF-9AAC-E5F2B047A0A1}"/>
                </a:ext>
              </a:extLst>
            </p:cNvPr>
            <p:cNvSpPr/>
            <p:nvPr/>
          </p:nvSpPr>
          <p:spPr>
            <a:xfrm>
              <a:off x="6529646" y="3153901"/>
              <a:ext cx="3456823" cy="189434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形 20">
              <a:extLst>
                <a:ext uri="{FF2B5EF4-FFF2-40B4-BE49-F238E27FC236}">
                  <a16:creationId xmlns:a16="http://schemas.microsoft.com/office/drawing/2014/main" id="{6FB2DC84-8953-44EC-9893-A9B14A2394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2354" y="3881179"/>
              <a:ext cx="867292" cy="867292"/>
            </a:xfrm>
            <a:prstGeom prst="rect">
              <a:avLst/>
            </a:prstGeom>
          </p:spPr>
        </p:pic>
        <p:pic>
          <p:nvPicPr>
            <p:cNvPr id="24" name="图形 23">
              <a:extLst>
                <a:ext uri="{FF2B5EF4-FFF2-40B4-BE49-F238E27FC236}">
                  <a16:creationId xmlns:a16="http://schemas.microsoft.com/office/drawing/2014/main" id="{EC05D20A-B867-4D5D-9E14-BF83945BA5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21293" y="3856529"/>
              <a:ext cx="916592" cy="916592"/>
            </a:xfrm>
            <a:prstGeom prst="rect">
              <a:avLst/>
            </a:prstGeom>
          </p:spPr>
        </p:pic>
        <p:pic>
          <p:nvPicPr>
            <p:cNvPr id="25" name="图形 24">
              <a:extLst>
                <a:ext uri="{FF2B5EF4-FFF2-40B4-BE49-F238E27FC236}">
                  <a16:creationId xmlns:a16="http://schemas.microsoft.com/office/drawing/2014/main" id="{09F64F29-1E3A-4D6C-8F1E-B66C9A0FC7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2881" y="3949649"/>
              <a:ext cx="730352" cy="730352"/>
            </a:xfrm>
            <a:prstGeom prst="rect">
              <a:avLst/>
            </a:prstGeom>
          </p:spPr>
        </p:pic>
      </p:grpSp>
      <p:sp>
        <p:nvSpPr>
          <p:cNvPr id="28" name="文本框 27">
            <a:extLst>
              <a:ext uri="{FF2B5EF4-FFF2-40B4-BE49-F238E27FC236}">
                <a16:creationId xmlns:a16="http://schemas.microsoft.com/office/drawing/2014/main" id="{BB0AC827-4356-416C-AABF-86EB41869537}"/>
              </a:ext>
            </a:extLst>
          </p:cNvPr>
          <p:cNvSpPr txBox="1"/>
          <p:nvPr/>
        </p:nvSpPr>
        <p:spPr>
          <a:xfrm>
            <a:off x="2712253" y="4604139"/>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sp>
        <p:nvSpPr>
          <p:cNvPr id="29" name="文本框 28">
            <a:extLst>
              <a:ext uri="{FF2B5EF4-FFF2-40B4-BE49-F238E27FC236}">
                <a16:creationId xmlns:a16="http://schemas.microsoft.com/office/drawing/2014/main" id="{D5DDA584-BAAE-4634-8B15-DA7AE90C64BC}"/>
              </a:ext>
            </a:extLst>
          </p:cNvPr>
          <p:cNvSpPr txBox="1"/>
          <p:nvPr/>
        </p:nvSpPr>
        <p:spPr>
          <a:xfrm>
            <a:off x="2473396" y="4961365"/>
            <a:ext cx="2295534" cy="1158459"/>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p:txBody>
      </p:sp>
      <p:sp>
        <p:nvSpPr>
          <p:cNvPr id="31" name="文本框 30">
            <a:extLst>
              <a:ext uri="{FF2B5EF4-FFF2-40B4-BE49-F238E27FC236}">
                <a16:creationId xmlns:a16="http://schemas.microsoft.com/office/drawing/2014/main" id="{F3C07D26-886D-46EE-9518-86FCAE22BCAC}"/>
              </a:ext>
            </a:extLst>
          </p:cNvPr>
          <p:cNvSpPr txBox="1"/>
          <p:nvPr/>
        </p:nvSpPr>
        <p:spPr>
          <a:xfrm>
            <a:off x="5187090" y="4604139"/>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sp>
        <p:nvSpPr>
          <p:cNvPr id="32" name="文本框 31">
            <a:extLst>
              <a:ext uri="{FF2B5EF4-FFF2-40B4-BE49-F238E27FC236}">
                <a16:creationId xmlns:a16="http://schemas.microsoft.com/office/drawing/2014/main" id="{0C70B9D0-1813-4FF6-9DC9-682D4B8783E2}"/>
              </a:ext>
            </a:extLst>
          </p:cNvPr>
          <p:cNvSpPr txBox="1"/>
          <p:nvPr/>
        </p:nvSpPr>
        <p:spPr>
          <a:xfrm>
            <a:off x="4948233" y="4961365"/>
            <a:ext cx="2295534" cy="1158459"/>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p:txBody>
      </p:sp>
      <p:sp>
        <p:nvSpPr>
          <p:cNvPr id="34" name="文本框 33">
            <a:extLst>
              <a:ext uri="{FF2B5EF4-FFF2-40B4-BE49-F238E27FC236}">
                <a16:creationId xmlns:a16="http://schemas.microsoft.com/office/drawing/2014/main" id="{99B71D97-C0CF-457C-87D0-CDABD64D3A35}"/>
              </a:ext>
            </a:extLst>
          </p:cNvPr>
          <p:cNvSpPr txBox="1"/>
          <p:nvPr/>
        </p:nvSpPr>
        <p:spPr>
          <a:xfrm>
            <a:off x="7726417" y="4604139"/>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sp>
        <p:nvSpPr>
          <p:cNvPr id="35" name="文本框 34">
            <a:extLst>
              <a:ext uri="{FF2B5EF4-FFF2-40B4-BE49-F238E27FC236}">
                <a16:creationId xmlns:a16="http://schemas.microsoft.com/office/drawing/2014/main" id="{5852887A-5D1E-4217-A4B4-C3047FF244C2}"/>
              </a:ext>
            </a:extLst>
          </p:cNvPr>
          <p:cNvSpPr txBox="1"/>
          <p:nvPr/>
        </p:nvSpPr>
        <p:spPr>
          <a:xfrm>
            <a:off x="7487560" y="4961365"/>
            <a:ext cx="2295534" cy="1158459"/>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p:txBody>
      </p:sp>
    </p:spTree>
    <p:extLst>
      <p:ext uri="{BB962C8B-B14F-4D97-AF65-F5344CB8AC3E}">
        <p14:creationId xmlns:p14="http://schemas.microsoft.com/office/powerpoint/2010/main" val="3331329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8F4AA64-7907-42C9-92DB-7A30959582B3}"/>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4D0C87CB-000C-4461-B089-E46D4C850F45}"/>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未来展望</a:t>
              </a:r>
            </a:p>
          </p:txBody>
        </p:sp>
        <p:sp>
          <p:nvSpPr>
            <p:cNvPr id="4" name="矩形 3">
              <a:extLst>
                <a:ext uri="{FF2B5EF4-FFF2-40B4-BE49-F238E27FC236}">
                  <a16:creationId xmlns:a16="http://schemas.microsoft.com/office/drawing/2014/main" id="{29BB90C8-8BC7-40DE-90AD-0045D767CED4}"/>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FUTURE EXPECTATIONS</a:t>
              </a:r>
            </a:p>
          </p:txBody>
        </p:sp>
      </p:grpSp>
      <p:sp>
        <p:nvSpPr>
          <p:cNvPr id="7" name="矩形 6">
            <a:extLst>
              <a:ext uri="{FF2B5EF4-FFF2-40B4-BE49-F238E27FC236}">
                <a16:creationId xmlns:a16="http://schemas.microsoft.com/office/drawing/2014/main" id="{764994F1-45D2-464E-9E16-E00B98C6EA15}"/>
              </a:ext>
            </a:extLst>
          </p:cNvPr>
          <p:cNvSpPr/>
          <p:nvPr/>
        </p:nvSpPr>
        <p:spPr>
          <a:xfrm>
            <a:off x="0" y="2984500"/>
            <a:ext cx="12192000" cy="1181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a:extLst>
              <a:ext uri="{FF2B5EF4-FFF2-40B4-BE49-F238E27FC236}">
                <a16:creationId xmlns:a16="http://schemas.microsoft.com/office/drawing/2014/main" id="{A0191FBE-1B07-4FA4-A56B-8E7EEFE539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3632" y="2249714"/>
            <a:ext cx="2358572" cy="2358572"/>
          </a:xfrm>
          <a:prstGeom prst="rect">
            <a:avLst/>
          </a:prstGeom>
        </p:spPr>
      </p:pic>
      <p:sp>
        <p:nvSpPr>
          <p:cNvPr id="8" name="箭头: V 形 7">
            <a:extLst>
              <a:ext uri="{FF2B5EF4-FFF2-40B4-BE49-F238E27FC236}">
                <a16:creationId xmlns:a16="http://schemas.microsoft.com/office/drawing/2014/main" id="{6303AFBB-13A0-4652-8325-D9E241117943}"/>
              </a:ext>
            </a:extLst>
          </p:cNvPr>
          <p:cNvSpPr/>
          <p:nvPr/>
        </p:nvSpPr>
        <p:spPr>
          <a:xfrm>
            <a:off x="3820885" y="2984500"/>
            <a:ext cx="876300" cy="1181100"/>
          </a:xfrm>
          <a:prstGeom prst="chevron">
            <a:avLst>
              <a:gd name="adj" fmla="val 41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V 形 14">
            <a:extLst>
              <a:ext uri="{FF2B5EF4-FFF2-40B4-BE49-F238E27FC236}">
                <a16:creationId xmlns:a16="http://schemas.microsoft.com/office/drawing/2014/main" id="{FBEF907D-4BBE-4677-8F2D-94D4BD2D4501}"/>
              </a:ext>
            </a:extLst>
          </p:cNvPr>
          <p:cNvSpPr/>
          <p:nvPr/>
        </p:nvSpPr>
        <p:spPr>
          <a:xfrm>
            <a:off x="5325835" y="2984500"/>
            <a:ext cx="876300" cy="1181100"/>
          </a:xfrm>
          <a:prstGeom prst="chevron">
            <a:avLst>
              <a:gd name="adj" fmla="val 4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箭头: V 形 15">
            <a:extLst>
              <a:ext uri="{FF2B5EF4-FFF2-40B4-BE49-F238E27FC236}">
                <a16:creationId xmlns:a16="http://schemas.microsoft.com/office/drawing/2014/main" id="{04B679EE-10E1-44B6-B888-6727A9503EEE}"/>
              </a:ext>
            </a:extLst>
          </p:cNvPr>
          <p:cNvSpPr/>
          <p:nvPr/>
        </p:nvSpPr>
        <p:spPr>
          <a:xfrm>
            <a:off x="6830785" y="2984500"/>
            <a:ext cx="876300" cy="1181100"/>
          </a:xfrm>
          <a:prstGeom prst="chevron">
            <a:avLst>
              <a:gd name="adj" fmla="val 41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V 形 16">
            <a:extLst>
              <a:ext uri="{FF2B5EF4-FFF2-40B4-BE49-F238E27FC236}">
                <a16:creationId xmlns:a16="http://schemas.microsoft.com/office/drawing/2014/main" id="{A9AF9894-15C5-439D-8D69-C3215A0BAB41}"/>
              </a:ext>
            </a:extLst>
          </p:cNvPr>
          <p:cNvSpPr/>
          <p:nvPr/>
        </p:nvSpPr>
        <p:spPr>
          <a:xfrm>
            <a:off x="8335735" y="2984500"/>
            <a:ext cx="876300" cy="1181100"/>
          </a:xfrm>
          <a:prstGeom prst="chevron">
            <a:avLst>
              <a:gd name="adj" fmla="val 41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7" name="组合 26">
            <a:extLst>
              <a:ext uri="{FF2B5EF4-FFF2-40B4-BE49-F238E27FC236}">
                <a16:creationId xmlns:a16="http://schemas.microsoft.com/office/drawing/2014/main" id="{FF876C5A-B3C3-4B27-AB78-69766EE51CCF}"/>
              </a:ext>
            </a:extLst>
          </p:cNvPr>
          <p:cNvGrpSpPr/>
          <p:nvPr/>
        </p:nvGrpSpPr>
        <p:grpSpPr>
          <a:xfrm>
            <a:off x="4070350" y="4165600"/>
            <a:ext cx="431800" cy="908050"/>
            <a:chOff x="4070350" y="4165600"/>
            <a:chExt cx="431800" cy="908050"/>
          </a:xfrm>
        </p:grpSpPr>
        <p:cxnSp>
          <p:nvCxnSpPr>
            <p:cNvPr id="20" name="直接连接符 19">
              <a:extLst>
                <a:ext uri="{FF2B5EF4-FFF2-40B4-BE49-F238E27FC236}">
                  <a16:creationId xmlns:a16="http://schemas.microsoft.com/office/drawing/2014/main" id="{55DBAAEB-DC92-4665-832A-E890D4D1DB5D}"/>
                </a:ext>
              </a:extLst>
            </p:cNvPr>
            <p:cNvCxnSpPr>
              <a:cxnSpLocks/>
              <a:stCxn id="8" idx="2"/>
            </p:cNvCxnSpPr>
            <p:nvPr/>
          </p:nvCxnSpPr>
          <p:spPr>
            <a:xfrm>
              <a:off x="4076471" y="4165600"/>
              <a:ext cx="0" cy="90805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07EC7BE-2784-4A14-9C25-A312209646F6}"/>
                </a:ext>
              </a:extLst>
            </p:cNvPr>
            <p:cNvCxnSpPr/>
            <p:nvPr/>
          </p:nvCxnSpPr>
          <p:spPr>
            <a:xfrm>
              <a:off x="4070350" y="5073650"/>
              <a:ext cx="431800" cy="0"/>
            </a:xfrm>
            <a:prstGeom prst="line">
              <a:avLst/>
            </a:prstGeom>
            <a:ln w="19050">
              <a:solidFill>
                <a:schemeClr val="accent5"/>
              </a:solidFill>
              <a:tailEnd type="ova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EC6AC7EF-F1F5-467D-9796-895766D90A24}"/>
              </a:ext>
            </a:extLst>
          </p:cNvPr>
          <p:cNvGrpSpPr/>
          <p:nvPr/>
        </p:nvGrpSpPr>
        <p:grpSpPr>
          <a:xfrm>
            <a:off x="7097942" y="4165600"/>
            <a:ext cx="431800" cy="908050"/>
            <a:chOff x="4070350" y="4165600"/>
            <a:chExt cx="431800" cy="908050"/>
          </a:xfrm>
        </p:grpSpPr>
        <p:cxnSp>
          <p:nvCxnSpPr>
            <p:cNvPr id="29" name="直接连接符 28">
              <a:extLst>
                <a:ext uri="{FF2B5EF4-FFF2-40B4-BE49-F238E27FC236}">
                  <a16:creationId xmlns:a16="http://schemas.microsoft.com/office/drawing/2014/main" id="{37E3D769-D131-494E-956D-EA11E2C6B9D4}"/>
                </a:ext>
              </a:extLst>
            </p:cNvPr>
            <p:cNvCxnSpPr>
              <a:cxnSpLocks/>
            </p:cNvCxnSpPr>
            <p:nvPr/>
          </p:nvCxnSpPr>
          <p:spPr>
            <a:xfrm>
              <a:off x="4076471" y="4165600"/>
              <a:ext cx="0" cy="90805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C008A1C-BB4C-4F46-ACDB-3E582E5A8038}"/>
                </a:ext>
              </a:extLst>
            </p:cNvPr>
            <p:cNvCxnSpPr/>
            <p:nvPr/>
          </p:nvCxnSpPr>
          <p:spPr>
            <a:xfrm>
              <a:off x="4070350" y="5073650"/>
              <a:ext cx="431800" cy="0"/>
            </a:xfrm>
            <a:prstGeom prst="line">
              <a:avLst/>
            </a:prstGeom>
            <a:ln w="1905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D5B2066-9292-42F0-B052-D3371225846C}"/>
              </a:ext>
            </a:extLst>
          </p:cNvPr>
          <p:cNvGrpSpPr/>
          <p:nvPr/>
        </p:nvGrpSpPr>
        <p:grpSpPr>
          <a:xfrm flipV="1">
            <a:off x="5592762" y="2076450"/>
            <a:ext cx="431800" cy="908050"/>
            <a:chOff x="4070350" y="4165600"/>
            <a:chExt cx="431800" cy="908050"/>
          </a:xfrm>
        </p:grpSpPr>
        <p:cxnSp>
          <p:nvCxnSpPr>
            <p:cNvPr id="35" name="直接连接符 34">
              <a:extLst>
                <a:ext uri="{FF2B5EF4-FFF2-40B4-BE49-F238E27FC236}">
                  <a16:creationId xmlns:a16="http://schemas.microsoft.com/office/drawing/2014/main" id="{A094E0A4-4F26-4DCC-83ED-87808DCC1553}"/>
                </a:ext>
              </a:extLst>
            </p:cNvPr>
            <p:cNvCxnSpPr>
              <a:cxnSpLocks/>
            </p:cNvCxnSpPr>
            <p:nvPr/>
          </p:nvCxnSpPr>
          <p:spPr>
            <a:xfrm>
              <a:off x="4076471" y="4165600"/>
              <a:ext cx="0" cy="90805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C92A5A0-55B6-49A6-88CB-67E4075F2A41}"/>
                </a:ext>
              </a:extLst>
            </p:cNvPr>
            <p:cNvCxnSpPr/>
            <p:nvPr/>
          </p:nvCxnSpPr>
          <p:spPr>
            <a:xfrm>
              <a:off x="4070350" y="5073650"/>
              <a:ext cx="431800" cy="0"/>
            </a:xfrm>
            <a:prstGeom prst="line">
              <a:avLst/>
            </a:prstGeom>
            <a:ln w="1905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91B8CA4F-4241-4873-AA8C-5A91078CBE02}"/>
              </a:ext>
            </a:extLst>
          </p:cNvPr>
          <p:cNvGrpSpPr/>
          <p:nvPr/>
        </p:nvGrpSpPr>
        <p:grpSpPr>
          <a:xfrm flipV="1">
            <a:off x="8606745" y="2076450"/>
            <a:ext cx="431800" cy="908050"/>
            <a:chOff x="4070350" y="4165600"/>
            <a:chExt cx="431800" cy="908050"/>
          </a:xfrm>
        </p:grpSpPr>
        <p:cxnSp>
          <p:nvCxnSpPr>
            <p:cNvPr id="38" name="直接连接符 37">
              <a:extLst>
                <a:ext uri="{FF2B5EF4-FFF2-40B4-BE49-F238E27FC236}">
                  <a16:creationId xmlns:a16="http://schemas.microsoft.com/office/drawing/2014/main" id="{16680588-AD76-42A8-963E-2774AEF630BC}"/>
                </a:ext>
              </a:extLst>
            </p:cNvPr>
            <p:cNvCxnSpPr>
              <a:cxnSpLocks/>
            </p:cNvCxnSpPr>
            <p:nvPr/>
          </p:nvCxnSpPr>
          <p:spPr>
            <a:xfrm>
              <a:off x="4076471" y="4165600"/>
              <a:ext cx="0" cy="9080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8E6C8AF-4A00-4732-8D88-DF4B61B411BB}"/>
                </a:ext>
              </a:extLst>
            </p:cNvPr>
            <p:cNvCxnSpPr/>
            <p:nvPr/>
          </p:nvCxnSpPr>
          <p:spPr>
            <a:xfrm>
              <a:off x="4070350" y="5073650"/>
              <a:ext cx="431800" cy="0"/>
            </a:xfrm>
            <a:prstGeom prst="line">
              <a:avLst/>
            </a:prstGeom>
            <a:ln w="1905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sp>
        <p:nvSpPr>
          <p:cNvPr id="40" name="文本框 39">
            <a:extLst>
              <a:ext uri="{FF2B5EF4-FFF2-40B4-BE49-F238E27FC236}">
                <a16:creationId xmlns:a16="http://schemas.microsoft.com/office/drawing/2014/main" id="{9A5EB7C4-0682-4A65-A940-D070DAD5792C}"/>
              </a:ext>
            </a:extLst>
          </p:cNvPr>
          <p:cNvSpPr txBox="1"/>
          <p:nvPr/>
        </p:nvSpPr>
        <p:spPr>
          <a:xfrm>
            <a:off x="4596515" y="4888983"/>
            <a:ext cx="1103243" cy="369332"/>
          </a:xfrm>
          <a:prstGeom prst="rect">
            <a:avLst/>
          </a:prstGeom>
          <a:noFill/>
        </p:spPr>
        <p:txBody>
          <a:bodyPr wrap="square" rtlCol="0">
            <a:spAutoFit/>
          </a:bodyPr>
          <a:lstStyle/>
          <a:p>
            <a:r>
              <a:rPr lang="en-US" altLang="zh-CN" dirty="0">
                <a:solidFill>
                  <a:schemeClr val="accent5"/>
                </a:solidFill>
                <a:latin typeface="+mj-lt"/>
              </a:rPr>
              <a:t>2018.9</a:t>
            </a:r>
            <a:endParaRPr lang="zh-CN" altLang="en-US" dirty="0">
              <a:solidFill>
                <a:schemeClr val="accent5"/>
              </a:solidFill>
              <a:latin typeface="+mj-lt"/>
            </a:endParaRPr>
          </a:p>
        </p:txBody>
      </p:sp>
      <p:sp>
        <p:nvSpPr>
          <p:cNvPr id="41" name="文本框 40">
            <a:extLst>
              <a:ext uri="{FF2B5EF4-FFF2-40B4-BE49-F238E27FC236}">
                <a16:creationId xmlns:a16="http://schemas.microsoft.com/office/drawing/2014/main" id="{E2A1E900-D263-44F3-A512-B3E22A79EA45}"/>
              </a:ext>
            </a:extLst>
          </p:cNvPr>
          <p:cNvSpPr txBox="1"/>
          <p:nvPr/>
        </p:nvSpPr>
        <p:spPr>
          <a:xfrm>
            <a:off x="7624106" y="4888983"/>
            <a:ext cx="1222701" cy="369332"/>
          </a:xfrm>
          <a:prstGeom prst="rect">
            <a:avLst/>
          </a:prstGeom>
          <a:noFill/>
        </p:spPr>
        <p:txBody>
          <a:bodyPr wrap="square" rtlCol="0">
            <a:spAutoFit/>
          </a:bodyPr>
          <a:lstStyle/>
          <a:p>
            <a:r>
              <a:rPr lang="en-US" altLang="zh-CN" dirty="0">
                <a:solidFill>
                  <a:schemeClr val="accent3"/>
                </a:solidFill>
                <a:latin typeface="+mj-lt"/>
              </a:rPr>
              <a:t>2018.11</a:t>
            </a:r>
            <a:endParaRPr lang="zh-CN" altLang="en-US" dirty="0">
              <a:solidFill>
                <a:schemeClr val="accent3"/>
              </a:solidFill>
              <a:latin typeface="+mj-lt"/>
            </a:endParaRPr>
          </a:p>
        </p:txBody>
      </p:sp>
      <p:sp>
        <p:nvSpPr>
          <p:cNvPr id="44" name="文本框 43">
            <a:extLst>
              <a:ext uri="{FF2B5EF4-FFF2-40B4-BE49-F238E27FC236}">
                <a16:creationId xmlns:a16="http://schemas.microsoft.com/office/drawing/2014/main" id="{AE01654F-044B-4702-A5CD-B654CDF768C4}"/>
              </a:ext>
            </a:extLst>
          </p:cNvPr>
          <p:cNvSpPr txBox="1"/>
          <p:nvPr/>
        </p:nvSpPr>
        <p:spPr>
          <a:xfrm>
            <a:off x="6096000" y="1883204"/>
            <a:ext cx="1211575" cy="369332"/>
          </a:xfrm>
          <a:prstGeom prst="rect">
            <a:avLst/>
          </a:prstGeom>
          <a:noFill/>
        </p:spPr>
        <p:txBody>
          <a:bodyPr wrap="square" rtlCol="0">
            <a:spAutoFit/>
          </a:bodyPr>
          <a:lstStyle/>
          <a:p>
            <a:r>
              <a:rPr lang="en-US" altLang="zh-CN" dirty="0">
                <a:solidFill>
                  <a:schemeClr val="accent4"/>
                </a:solidFill>
                <a:latin typeface="+mj-lt"/>
              </a:rPr>
              <a:t>2018.10</a:t>
            </a:r>
            <a:endParaRPr lang="zh-CN" altLang="en-US" dirty="0">
              <a:solidFill>
                <a:schemeClr val="accent4"/>
              </a:solidFill>
              <a:latin typeface="+mj-lt"/>
            </a:endParaRPr>
          </a:p>
        </p:txBody>
      </p:sp>
      <p:sp>
        <p:nvSpPr>
          <p:cNvPr id="45" name="文本框 44">
            <a:extLst>
              <a:ext uri="{FF2B5EF4-FFF2-40B4-BE49-F238E27FC236}">
                <a16:creationId xmlns:a16="http://schemas.microsoft.com/office/drawing/2014/main" id="{05010315-C18A-431A-9C02-CDC4295EC539}"/>
              </a:ext>
            </a:extLst>
          </p:cNvPr>
          <p:cNvSpPr txBox="1"/>
          <p:nvPr/>
        </p:nvSpPr>
        <p:spPr>
          <a:xfrm>
            <a:off x="9123592" y="1883204"/>
            <a:ext cx="1220243" cy="369332"/>
          </a:xfrm>
          <a:prstGeom prst="rect">
            <a:avLst/>
          </a:prstGeom>
          <a:noFill/>
        </p:spPr>
        <p:txBody>
          <a:bodyPr wrap="square" rtlCol="0">
            <a:spAutoFit/>
          </a:bodyPr>
          <a:lstStyle/>
          <a:p>
            <a:r>
              <a:rPr lang="en-US" altLang="zh-CN" dirty="0">
                <a:solidFill>
                  <a:schemeClr val="accent2"/>
                </a:solidFill>
                <a:latin typeface="+mj-lt"/>
              </a:rPr>
              <a:t>2018.12</a:t>
            </a:r>
            <a:endParaRPr lang="zh-CN" altLang="en-US" dirty="0">
              <a:solidFill>
                <a:schemeClr val="accent2"/>
              </a:solidFill>
              <a:latin typeface="+mj-lt"/>
            </a:endParaRPr>
          </a:p>
        </p:txBody>
      </p:sp>
      <p:sp>
        <p:nvSpPr>
          <p:cNvPr id="46" name="文本框 45">
            <a:extLst>
              <a:ext uri="{FF2B5EF4-FFF2-40B4-BE49-F238E27FC236}">
                <a16:creationId xmlns:a16="http://schemas.microsoft.com/office/drawing/2014/main" id="{60E95AFA-E9E3-4F6D-B73E-B1643DBCC089}"/>
              </a:ext>
            </a:extLst>
          </p:cNvPr>
          <p:cNvSpPr txBox="1"/>
          <p:nvPr/>
        </p:nvSpPr>
        <p:spPr>
          <a:xfrm>
            <a:off x="4596515" y="5166875"/>
            <a:ext cx="2295534" cy="517962"/>
          </a:xfrm>
          <a:prstGeom prst="rect">
            <a:avLst/>
          </a:prstGeom>
          <a:noFill/>
        </p:spPr>
        <p:txBody>
          <a:bodyPr wrap="square" rtlCol="0">
            <a:spAutoFit/>
          </a:bodyPr>
          <a:lstStyle/>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48" name="文本框 47">
            <a:extLst>
              <a:ext uri="{FF2B5EF4-FFF2-40B4-BE49-F238E27FC236}">
                <a16:creationId xmlns:a16="http://schemas.microsoft.com/office/drawing/2014/main" id="{2D35970C-F39A-4516-AAA2-5C7EF73ACD21}"/>
              </a:ext>
            </a:extLst>
          </p:cNvPr>
          <p:cNvSpPr txBox="1"/>
          <p:nvPr/>
        </p:nvSpPr>
        <p:spPr>
          <a:xfrm>
            <a:off x="7626118" y="5166875"/>
            <a:ext cx="2295534" cy="517962"/>
          </a:xfrm>
          <a:prstGeom prst="rect">
            <a:avLst/>
          </a:prstGeom>
          <a:noFill/>
        </p:spPr>
        <p:txBody>
          <a:bodyPr wrap="square" rtlCol="0">
            <a:spAutoFit/>
          </a:bodyPr>
          <a:lstStyle/>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49" name="文本框 48">
            <a:extLst>
              <a:ext uri="{FF2B5EF4-FFF2-40B4-BE49-F238E27FC236}">
                <a16:creationId xmlns:a16="http://schemas.microsoft.com/office/drawing/2014/main" id="{1382EDD3-658C-4416-8FC8-D37BBE8C3E4C}"/>
              </a:ext>
            </a:extLst>
          </p:cNvPr>
          <p:cNvSpPr txBox="1"/>
          <p:nvPr/>
        </p:nvSpPr>
        <p:spPr>
          <a:xfrm>
            <a:off x="6093989" y="2172290"/>
            <a:ext cx="2295534" cy="517962"/>
          </a:xfrm>
          <a:prstGeom prst="rect">
            <a:avLst/>
          </a:prstGeom>
          <a:noFill/>
        </p:spPr>
        <p:txBody>
          <a:bodyPr wrap="square" rtlCol="0">
            <a:spAutoFit/>
          </a:bodyPr>
          <a:lstStyle/>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50" name="文本框 49">
            <a:extLst>
              <a:ext uri="{FF2B5EF4-FFF2-40B4-BE49-F238E27FC236}">
                <a16:creationId xmlns:a16="http://schemas.microsoft.com/office/drawing/2014/main" id="{3F201950-3EA3-4EC2-A784-4BB0E4349A53}"/>
              </a:ext>
            </a:extLst>
          </p:cNvPr>
          <p:cNvSpPr txBox="1"/>
          <p:nvPr/>
        </p:nvSpPr>
        <p:spPr>
          <a:xfrm>
            <a:off x="9123592" y="2172290"/>
            <a:ext cx="2295534" cy="517962"/>
          </a:xfrm>
          <a:prstGeom prst="rect">
            <a:avLst/>
          </a:prstGeom>
          <a:noFill/>
        </p:spPr>
        <p:txBody>
          <a:bodyPr wrap="square" rtlCol="0">
            <a:spAutoFit/>
          </a:bodyPr>
          <a:lstStyle/>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Tree>
    <p:extLst>
      <p:ext uri="{BB962C8B-B14F-4D97-AF65-F5344CB8AC3E}">
        <p14:creationId xmlns:p14="http://schemas.microsoft.com/office/powerpoint/2010/main" val="3673154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053B318-D243-4119-BFD7-FBE09521005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7" name="矩形 16">
            <a:extLst>
              <a:ext uri="{FF2B5EF4-FFF2-40B4-BE49-F238E27FC236}">
                <a16:creationId xmlns:a16="http://schemas.microsoft.com/office/drawing/2014/main" id="{32086AD4-8982-4838-AB3C-A5BC0D591781}"/>
              </a:ext>
            </a:extLst>
          </p:cNvPr>
          <p:cNvSpPr/>
          <p:nvPr/>
        </p:nvSpPr>
        <p:spPr>
          <a:xfrm>
            <a:off x="0" y="0"/>
            <a:ext cx="12192000" cy="6858000"/>
          </a:xfrm>
          <a:prstGeom prst="rect">
            <a:avLst/>
          </a:prstGeom>
          <a:gradFill>
            <a:gsLst>
              <a:gs pos="36000">
                <a:schemeClr val="accent1">
                  <a:alpha val="87000"/>
                </a:schemeClr>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49A7E7E4-D109-42B1-9740-35317ECAF58C}"/>
              </a:ext>
            </a:extLst>
          </p:cNvPr>
          <p:cNvGrpSpPr/>
          <p:nvPr/>
        </p:nvGrpSpPr>
        <p:grpSpPr>
          <a:xfrm>
            <a:off x="2669381" y="2380705"/>
            <a:ext cx="6853238" cy="4148100"/>
            <a:chOff x="2669381" y="2288630"/>
            <a:chExt cx="6853238" cy="4148100"/>
          </a:xfrm>
        </p:grpSpPr>
        <p:sp>
          <p:nvSpPr>
            <p:cNvPr id="15" name="文本框 14">
              <a:extLst>
                <a:ext uri="{FF2B5EF4-FFF2-40B4-BE49-F238E27FC236}">
                  <a16:creationId xmlns:a16="http://schemas.microsoft.com/office/drawing/2014/main" id="{9A48A644-0E2C-40D0-BCD0-ABBBB2271B8D}"/>
                </a:ext>
              </a:extLst>
            </p:cNvPr>
            <p:cNvSpPr txBox="1"/>
            <p:nvPr/>
          </p:nvSpPr>
          <p:spPr>
            <a:xfrm>
              <a:off x="2669381" y="3260725"/>
              <a:ext cx="6853238" cy="1323439"/>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zh-CN" altLang="en-US" sz="8000" b="1" dirty="0">
                  <a:solidFill>
                    <a:schemeClr val="bg1"/>
                  </a:solidFill>
                  <a:latin typeface="+mj-ea"/>
                  <a:ea typeface="+mj-ea"/>
                </a:rPr>
                <a:t>感谢您的观看</a:t>
              </a:r>
            </a:p>
          </p:txBody>
        </p:sp>
        <p:sp>
          <p:nvSpPr>
            <p:cNvPr id="16" name="文本框 15">
              <a:extLst>
                <a:ext uri="{FF2B5EF4-FFF2-40B4-BE49-F238E27FC236}">
                  <a16:creationId xmlns:a16="http://schemas.microsoft.com/office/drawing/2014/main" id="{861850B7-AFF7-4747-B9E7-7054CEA74C8A}"/>
                </a:ext>
              </a:extLst>
            </p:cNvPr>
            <p:cNvSpPr txBox="1"/>
            <p:nvPr/>
          </p:nvSpPr>
          <p:spPr>
            <a:xfrm>
              <a:off x="3181350" y="4507151"/>
              <a:ext cx="5829300" cy="523220"/>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en-US" altLang="zh-CN" sz="2800" spc="300" dirty="0">
                  <a:solidFill>
                    <a:schemeClr val="bg1"/>
                  </a:solidFill>
                  <a:latin typeface="+mj-lt"/>
                </a:rPr>
                <a:t>Thank You For Your Watching</a:t>
              </a:r>
              <a:endParaRPr lang="zh-CN" altLang="en-US" sz="2800" spc="300" dirty="0">
                <a:solidFill>
                  <a:schemeClr val="bg1"/>
                </a:solidFill>
                <a:latin typeface="+mj-lt"/>
              </a:endParaRPr>
            </a:p>
          </p:txBody>
        </p:sp>
        <p:cxnSp>
          <p:nvCxnSpPr>
            <p:cNvPr id="18" name="直接连接符 17">
              <a:extLst>
                <a:ext uri="{FF2B5EF4-FFF2-40B4-BE49-F238E27FC236}">
                  <a16:creationId xmlns:a16="http://schemas.microsoft.com/office/drawing/2014/main" id="{728A6350-CCE8-4F09-8FD0-2285C6C1B3FE}"/>
                </a:ext>
              </a:extLst>
            </p:cNvPr>
            <p:cNvCxnSpPr>
              <a:cxnSpLocks/>
            </p:cNvCxnSpPr>
            <p:nvPr/>
          </p:nvCxnSpPr>
          <p:spPr>
            <a:xfrm>
              <a:off x="5912644" y="5258534"/>
              <a:ext cx="3667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ED6EE85-CDFC-46AE-ABE9-DFD980706B66}"/>
                </a:ext>
              </a:extLst>
            </p:cNvPr>
            <p:cNvSpPr txBox="1"/>
            <p:nvPr/>
          </p:nvSpPr>
          <p:spPr>
            <a:xfrm>
              <a:off x="5288280" y="6098176"/>
              <a:ext cx="1615440" cy="338554"/>
            </a:xfrm>
            <a:prstGeom prst="rect">
              <a:avLst/>
            </a:prstGeom>
            <a:noFill/>
          </p:spPr>
          <p:txBody>
            <a:bodyPr wrap="square" rtlCol="0">
              <a:spAutoFit/>
            </a:bodyPr>
            <a:lstStyle/>
            <a:p>
              <a:pPr algn="ctr"/>
              <a:r>
                <a:rPr lang="zh-CN" altLang="en-US" sz="1600" dirty="0">
                  <a:solidFill>
                    <a:schemeClr val="bg1"/>
                  </a:solidFill>
                </a:rPr>
                <a:t>汇报</a:t>
              </a:r>
              <a:r>
                <a:rPr lang="zh-CN" altLang="en-US" sz="1600">
                  <a:solidFill>
                    <a:schemeClr val="bg1"/>
                  </a:solidFill>
                </a:rPr>
                <a:t>人：艾迪鹅</a:t>
              </a:r>
              <a:endParaRPr lang="zh-CN" altLang="en-US" sz="1600" dirty="0">
                <a:solidFill>
                  <a:schemeClr val="bg1"/>
                </a:solidFill>
              </a:endParaRPr>
            </a:p>
          </p:txBody>
        </p:sp>
        <p:sp>
          <p:nvSpPr>
            <p:cNvPr id="24" name="文本框 23">
              <a:extLst>
                <a:ext uri="{FF2B5EF4-FFF2-40B4-BE49-F238E27FC236}">
                  <a16:creationId xmlns:a16="http://schemas.microsoft.com/office/drawing/2014/main" id="{BF57C8B2-92C4-40A3-92FF-1B9A7B2F7CA3}"/>
                </a:ext>
              </a:extLst>
            </p:cNvPr>
            <p:cNvSpPr txBox="1"/>
            <p:nvPr/>
          </p:nvSpPr>
          <p:spPr>
            <a:xfrm>
              <a:off x="5524500" y="2288630"/>
              <a:ext cx="1257300" cy="584775"/>
            </a:xfrm>
            <a:prstGeom prst="rect">
              <a:avLst/>
            </a:prstGeom>
            <a:noFill/>
          </p:spPr>
          <p:txBody>
            <a:bodyPr wrap="square" rtlCol="0">
              <a:spAutoFit/>
            </a:bodyPr>
            <a:lstStyle/>
            <a:p>
              <a:pPr algn="ctr"/>
              <a:r>
                <a:rPr lang="en-US" altLang="zh-CN" sz="3200" dirty="0">
                  <a:solidFill>
                    <a:schemeClr val="bg1"/>
                  </a:solidFill>
                  <a:latin typeface="+mj-lt"/>
                </a:rPr>
                <a:t>LOGO</a:t>
              </a:r>
              <a:endParaRPr lang="zh-CN" altLang="en-US" sz="3200" dirty="0">
                <a:solidFill>
                  <a:schemeClr val="bg1"/>
                </a:solidFill>
                <a:latin typeface="+mj-lt"/>
              </a:endParaRPr>
            </a:p>
          </p:txBody>
        </p:sp>
      </p:grpSp>
      <p:grpSp>
        <p:nvGrpSpPr>
          <p:cNvPr id="2" name="组合 1">
            <a:extLst>
              <a:ext uri="{FF2B5EF4-FFF2-40B4-BE49-F238E27FC236}">
                <a16:creationId xmlns:a16="http://schemas.microsoft.com/office/drawing/2014/main" id="{8C464A1E-B660-49BC-A967-126E13884EC2}"/>
              </a:ext>
            </a:extLst>
          </p:cNvPr>
          <p:cNvGrpSpPr/>
          <p:nvPr/>
        </p:nvGrpSpPr>
        <p:grpSpPr>
          <a:xfrm>
            <a:off x="0" y="0"/>
            <a:ext cx="12192000" cy="1981197"/>
            <a:chOff x="0" y="4876803"/>
            <a:chExt cx="12192000" cy="1981197"/>
          </a:xfrm>
        </p:grpSpPr>
        <p:sp>
          <p:nvSpPr>
            <p:cNvPr id="14" name="流程图: 离页连接符 13">
              <a:extLst>
                <a:ext uri="{FF2B5EF4-FFF2-40B4-BE49-F238E27FC236}">
                  <a16:creationId xmlns:a16="http://schemas.microsoft.com/office/drawing/2014/main" id="{6817EC9B-7FAD-4BA3-A2FE-7EDFC2D18C41}"/>
                </a:ext>
              </a:extLst>
            </p:cNvPr>
            <p:cNvSpPr/>
            <p:nvPr/>
          </p:nvSpPr>
          <p:spPr>
            <a:xfrm>
              <a:off x="0" y="4876803"/>
              <a:ext cx="12192000" cy="1981197"/>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EF9614B7-AACD-457C-A001-5DD85D25179E}"/>
                </a:ext>
              </a:extLst>
            </p:cNvPr>
            <p:cNvGrpSpPr/>
            <p:nvPr/>
          </p:nvGrpSpPr>
          <p:grpSpPr>
            <a:xfrm flipV="1">
              <a:off x="5778500" y="5501183"/>
              <a:ext cx="635000" cy="635000"/>
              <a:chOff x="5724525" y="5777922"/>
              <a:chExt cx="742950" cy="742950"/>
            </a:xfrm>
          </p:grpSpPr>
          <p:sp>
            <p:nvSpPr>
              <p:cNvPr id="25" name="椭圆 24">
                <a:extLst>
                  <a:ext uri="{FF2B5EF4-FFF2-40B4-BE49-F238E27FC236}">
                    <a16:creationId xmlns:a16="http://schemas.microsoft.com/office/drawing/2014/main" id="{2BCBE646-F327-4F1B-98C3-B9F512EA7E3E}"/>
                  </a:ext>
                </a:extLst>
              </p:cNvPr>
              <p:cNvSpPr/>
              <p:nvPr/>
            </p:nvSpPr>
            <p:spPr>
              <a:xfrm>
                <a:off x="5724525" y="5777922"/>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7" name="图形 26">
                <a:extLst>
                  <a:ext uri="{FF2B5EF4-FFF2-40B4-BE49-F238E27FC236}">
                    <a16:creationId xmlns:a16="http://schemas.microsoft.com/office/drawing/2014/main" id="{01FC41EB-F02F-4133-83DB-5C9BE58719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6" y="5920980"/>
                <a:ext cx="456830" cy="456830"/>
              </a:xfrm>
              <a:prstGeom prst="rect">
                <a:avLst/>
              </a:prstGeom>
            </p:spPr>
          </p:pic>
        </p:grpSp>
      </p:grpSp>
    </p:spTree>
    <p:extLst>
      <p:ext uri="{BB962C8B-B14F-4D97-AF65-F5344CB8AC3E}">
        <p14:creationId xmlns:p14="http://schemas.microsoft.com/office/powerpoint/2010/main" val="391248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08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08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5B70C2FD-46B2-43FF-B601-099ACD0EEDD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5" name="矩形 24">
            <a:extLst>
              <a:ext uri="{FF2B5EF4-FFF2-40B4-BE49-F238E27FC236}">
                <a16:creationId xmlns:a16="http://schemas.microsoft.com/office/drawing/2014/main" id="{FF10BC75-54C9-4F90-9BEE-0FD5CFC041EE}"/>
              </a:ext>
            </a:extLst>
          </p:cNvPr>
          <p:cNvSpPr/>
          <p:nvPr/>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D31BFA2-5E55-40E9-AEDC-45D1582E817B}"/>
              </a:ext>
            </a:extLst>
          </p:cNvPr>
          <p:cNvGrpSpPr/>
          <p:nvPr/>
        </p:nvGrpSpPr>
        <p:grpSpPr>
          <a:xfrm>
            <a:off x="2937120" y="1897901"/>
            <a:ext cx="6305060" cy="1862048"/>
            <a:chOff x="2530475" y="2497976"/>
            <a:chExt cx="6305060" cy="1862048"/>
          </a:xfrm>
        </p:grpSpPr>
        <p:sp>
          <p:nvSpPr>
            <p:cNvPr id="4" name="文本框 3">
              <a:extLst>
                <a:ext uri="{FF2B5EF4-FFF2-40B4-BE49-F238E27FC236}">
                  <a16:creationId xmlns:a16="http://schemas.microsoft.com/office/drawing/2014/main" id="{EF12A8CD-6462-46B1-9073-B62CF9F78DBE}"/>
                </a:ext>
              </a:extLst>
            </p:cNvPr>
            <p:cNvSpPr txBox="1"/>
            <p:nvPr/>
          </p:nvSpPr>
          <p:spPr>
            <a:xfrm>
              <a:off x="2530475" y="2497976"/>
              <a:ext cx="3213100" cy="1862048"/>
            </a:xfrm>
            <a:prstGeom prst="rect">
              <a:avLst/>
            </a:prstGeom>
            <a:noFill/>
            <a:effectLst>
              <a:outerShdw blurRad="50800" dist="25400" dir="2700000" algn="ctr" rotWithShape="0">
                <a:srgbClr val="000000">
                  <a:alpha val="43137"/>
                </a:srgbClr>
              </a:outerShdw>
            </a:effectLst>
          </p:spPr>
          <p:txBody>
            <a:bodyPr wrap="square" rtlCol="0">
              <a:spAutoFit/>
            </a:bodyPr>
            <a:lstStyle/>
            <a:p>
              <a:r>
                <a:rPr lang="en-US" altLang="zh-CN" sz="11500" dirty="0">
                  <a:solidFill>
                    <a:schemeClr val="bg2"/>
                  </a:solidFill>
                  <a:latin typeface="+mj-lt"/>
                </a:rPr>
                <a:t>P</a:t>
              </a:r>
              <a:r>
                <a:rPr lang="en-US" altLang="zh-CN" sz="6000" dirty="0">
                  <a:solidFill>
                    <a:schemeClr val="bg2"/>
                  </a:solidFill>
                  <a:latin typeface="+mj-lt"/>
                </a:rPr>
                <a:t>art </a:t>
              </a:r>
              <a:r>
                <a:rPr lang="en-US" altLang="zh-CN" sz="11500" dirty="0">
                  <a:solidFill>
                    <a:schemeClr val="bg2"/>
                  </a:solidFill>
                  <a:latin typeface="+mj-lt"/>
                </a:rPr>
                <a:t>1</a:t>
              </a:r>
              <a:endParaRPr lang="zh-CN" altLang="en-US" sz="11500" dirty="0">
                <a:solidFill>
                  <a:schemeClr val="bg2"/>
                </a:solidFill>
                <a:latin typeface="+mj-lt"/>
              </a:endParaRPr>
            </a:p>
          </p:txBody>
        </p:sp>
        <p:sp>
          <p:nvSpPr>
            <p:cNvPr id="5" name="文本框 4">
              <a:extLst>
                <a:ext uri="{FF2B5EF4-FFF2-40B4-BE49-F238E27FC236}">
                  <a16:creationId xmlns:a16="http://schemas.microsoft.com/office/drawing/2014/main" id="{184BEFE1-FA4F-42B2-8ED2-82BAC7DD5FBB}"/>
                </a:ext>
              </a:extLst>
            </p:cNvPr>
            <p:cNvSpPr txBox="1"/>
            <p:nvPr/>
          </p:nvSpPr>
          <p:spPr>
            <a:xfrm>
              <a:off x="5876054" y="2838205"/>
              <a:ext cx="2959481" cy="830997"/>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zh-CN" altLang="en-US" sz="4800" b="1" dirty="0">
                  <a:solidFill>
                    <a:schemeClr val="bg2"/>
                  </a:solidFill>
                  <a:latin typeface="+mj-ea"/>
                  <a:ea typeface="+mj-ea"/>
                </a:rPr>
                <a:t>工作总结</a:t>
              </a:r>
            </a:p>
          </p:txBody>
        </p:sp>
        <p:sp>
          <p:nvSpPr>
            <p:cNvPr id="6" name="矩形 5">
              <a:extLst>
                <a:ext uri="{FF2B5EF4-FFF2-40B4-BE49-F238E27FC236}">
                  <a16:creationId xmlns:a16="http://schemas.microsoft.com/office/drawing/2014/main" id="{491CDBCE-5089-452B-9CEB-BD225344F5CD}"/>
                </a:ext>
              </a:extLst>
            </p:cNvPr>
            <p:cNvSpPr/>
            <p:nvPr/>
          </p:nvSpPr>
          <p:spPr>
            <a:xfrm>
              <a:off x="5876054" y="3702602"/>
              <a:ext cx="2934081" cy="338554"/>
            </a:xfrm>
            <a:prstGeom prst="rect">
              <a:avLst/>
            </a:prstGeom>
            <a:effectLst>
              <a:outerShdw blurRad="50800" dist="25400" dir="2700000" algn="ctr" rotWithShape="0">
                <a:srgbClr val="000000">
                  <a:alpha val="43137"/>
                </a:srgbClr>
              </a:outerShdw>
            </a:effectLst>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bg2"/>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600" b="0" i="0" u="none" strike="noStrike" kern="1200" cap="none" spc="0" normalizeH="0" baseline="0" noProof="0" dirty="0">
                <a:ln>
                  <a:noFill/>
                </a:ln>
                <a:solidFill>
                  <a:schemeClr val="bg2"/>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16" name="流程图: 离页连接符 15">
            <a:extLst>
              <a:ext uri="{FF2B5EF4-FFF2-40B4-BE49-F238E27FC236}">
                <a16:creationId xmlns:a16="http://schemas.microsoft.com/office/drawing/2014/main" id="{FB1F1B09-A85D-4C34-A0E7-065BE6C74862}"/>
              </a:ext>
            </a:extLst>
          </p:cNvPr>
          <p:cNvSpPr/>
          <p:nvPr/>
        </p:nvSpPr>
        <p:spPr>
          <a:xfrm flipV="1">
            <a:off x="0" y="5467350"/>
            <a:ext cx="12192000" cy="139064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08AE445B-7E87-440D-AEB4-2A043604394F}"/>
              </a:ext>
            </a:extLst>
          </p:cNvPr>
          <p:cNvGrpSpPr/>
          <p:nvPr/>
        </p:nvGrpSpPr>
        <p:grpSpPr>
          <a:xfrm>
            <a:off x="5778500" y="5958383"/>
            <a:ext cx="635000" cy="635000"/>
            <a:chOff x="5724525" y="5599608"/>
            <a:chExt cx="742950" cy="742950"/>
          </a:xfrm>
        </p:grpSpPr>
        <p:sp>
          <p:nvSpPr>
            <p:cNvPr id="21" name="椭圆 20">
              <a:extLst>
                <a:ext uri="{FF2B5EF4-FFF2-40B4-BE49-F238E27FC236}">
                  <a16:creationId xmlns:a16="http://schemas.microsoft.com/office/drawing/2014/main" id="{2030A148-857B-4D88-B4AB-191121441B22}"/>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形 21">
              <a:extLst>
                <a:ext uri="{FF2B5EF4-FFF2-40B4-BE49-F238E27FC236}">
                  <a16:creationId xmlns:a16="http://schemas.microsoft.com/office/drawing/2014/main" id="{DDC20F3B-BE9C-45C7-BF5C-A168F1BAA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Tree>
    <p:extLst>
      <p:ext uri="{BB962C8B-B14F-4D97-AF65-F5344CB8AC3E}">
        <p14:creationId xmlns:p14="http://schemas.microsoft.com/office/powerpoint/2010/main" val="700398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EE0F0A-2690-443A-A951-374629A7E82F}"/>
              </a:ext>
            </a:extLst>
          </p:cNvPr>
          <p:cNvGrpSpPr/>
          <p:nvPr/>
        </p:nvGrpSpPr>
        <p:grpSpPr>
          <a:xfrm>
            <a:off x="4824466" y="240701"/>
            <a:ext cx="2543068" cy="1003899"/>
            <a:chOff x="4824466" y="240701"/>
            <a:chExt cx="2543068" cy="1003899"/>
          </a:xfrm>
        </p:grpSpPr>
        <p:sp>
          <p:nvSpPr>
            <p:cNvPr id="25" name="文本框 24">
              <a:extLst>
                <a:ext uri="{FF2B5EF4-FFF2-40B4-BE49-F238E27FC236}">
                  <a16:creationId xmlns:a16="http://schemas.microsoft.com/office/drawing/2014/main" id="{37857651-F484-4B8C-8459-278760FC51E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工作总结</a:t>
              </a:r>
            </a:p>
          </p:txBody>
        </p:sp>
        <p:sp>
          <p:nvSpPr>
            <p:cNvPr id="26" name="矩形 25">
              <a:extLst>
                <a:ext uri="{FF2B5EF4-FFF2-40B4-BE49-F238E27FC236}">
                  <a16:creationId xmlns:a16="http://schemas.microsoft.com/office/drawing/2014/main" id="{A90D2078-F6A0-416B-87AE-7F28B6C02F6D}"/>
                </a:ext>
              </a:extLst>
            </p:cNvPr>
            <p:cNvSpPr/>
            <p:nvPr/>
          </p:nvSpPr>
          <p:spPr>
            <a:xfrm>
              <a:off x="4824466" y="936823"/>
              <a:ext cx="2543068"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38" name="组合 137">
            <a:extLst>
              <a:ext uri="{FF2B5EF4-FFF2-40B4-BE49-F238E27FC236}">
                <a16:creationId xmlns:a16="http://schemas.microsoft.com/office/drawing/2014/main" id="{40BBB651-8042-4D40-8E94-9D943D34486D}"/>
              </a:ext>
            </a:extLst>
          </p:cNvPr>
          <p:cNvGrpSpPr/>
          <p:nvPr/>
        </p:nvGrpSpPr>
        <p:grpSpPr>
          <a:xfrm>
            <a:off x="1698997" y="3657142"/>
            <a:ext cx="1819616" cy="1819616"/>
            <a:chOff x="1699695" y="2430291"/>
            <a:chExt cx="1819616" cy="1819616"/>
          </a:xfrm>
        </p:grpSpPr>
        <p:sp>
          <p:nvSpPr>
            <p:cNvPr id="27" name="椭圆 26">
              <a:extLst>
                <a:ext uri="{FF2B5EF4-FFF2-40B4-BE49-F238E27FC236}">
                  <a16:creationId xmlns:a16="http://schemas.microsoft.com/office/drawing/2014/main" id="{9649A017-5F2D-4F68-B32B-542692F42726}"/>
                </a:ext>
              </a:extLst>
            </p:cNvPr>
            <p:cNvSpPr/>
            <p:nvPr/>
          </p:nvSpPr>
          <p:spPr>
            <a:xfrm>
              <a:off x="1870075" y="2600673"/>
              <a:ext cx="1478853" cy="14788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01</a:t>
              </a:r>
              <a:endParaRPr lang="zh-CN" altLang="en-US" sz="3600" dirty="0">
                <a:latin typeface="+mj-lt"/>
              </a:endParaRPr>
            </a:p>
          </p:txBody>
        </p:sp>
        <p:sp>
          <p:nvSpPr>
            <p:cNvPr id="35" name="弧形 34">
              <a:extLst>
                <a:ext uri="{FF2B5EF4-FFF2-40B4-BE49-F238E27FC236}">
                  <a16:creationId xmlns:a16="http://schemas.microsoft.com/office/drawing/2014/main" id="{17F09FF7-E81C-42F0-A2D7-28128CC682D9}"/>
                </a:ext>
              </a:extLst>
            </p:cNvPr>
            <p:cNvSpPr/>
            <p:nvPr/>
          </p:nvSpPr>
          <p:spPr>
            <a:xfrm rot="7941625">
              <a:off x="1699695" y="2430291"/>
              <a:ext cx="1819616" cy="1819616"/>
            </a:xfrm>
            <a:prstGeom prst="arc">
              <a:avLst>
                <a:gd name="adj1" fmla="val 14586031"/>
                <a:gd name="adj2" fmla="val 1762864"/>
              </a:avLst>
            </a:prstGeom>
            <a:ln w="19050">
              <a:solidFill>
                <a:schemeClr val="accent5"/>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60" name="组合 159">
            <a:extLst>
              <a:ext uri="{FF2B5EF4-FFF2-40B4-BE49-F238E27FC236}">
                <a16:creationId xmlns:a16="http://schemas.microsoft.com/office/drawing/2014/main" id="{B6EF4CE2-6FCB-4BE3-A7DF-D87EDE8606BB}"/>
              </a:ext>
            </a:extLst>
          </p:cNvPr>
          <p:cNvGrpSpPr/>
          <p:nvPr/>
        </p:nvGrpSpPr>
        <p:grpSpPr>
          <a:xfrm>
            <a:off x="4023794" y="2181344"/>
            <a:ext cx="1819616" cy="1819616"/>
            <a:chOff x="1699695" y="2430291"/>
            <a:chExt cx="1819616" cy="1819616"/>
          </a:xfrm>
        </p:grpSpPr>
        <p:sp>
          <p:nvSpPr>
            <p:cNvPr id="161" name="椭圆 160">
              <a:extLst>
                <a:ext uri="{FF2B5EF4-FFF2-40B4-BE49-F238E27FC236}">
                  <a16:creationId xmlns:a16="http://schemas.microsoft.com/office/drawing/2014/main" id="{303BB58E-3B1A-4ADB-9320-AFA56291F2F3}"/>
                </a:ext>
              </a:extLst>
            </p:cNvPr>
            <p:cNvSpPr/>
            <p:nvPr/>
          </p:nvSpPr>
          <p:spPr>
            <a:xfrm>
              <a:off x="1870075" y="2600673"/>
              <a:ext cx="1478853" cy="14788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02</a:t>
              </a:r>
              <a:endParaRPr lang="zh-CN" altLang="en-US" sz="3600" dirty="0">
                <a:latin typeface="+mj-lt"/>
              </a:endParaRPr>
            </a:p>
          </p:txBody>
        </p:sp>
        <p:sp>
          <p:nvSpPr>
            <p:cNvPr id="162" name="弧形 161">
              <a:extLst>
                <a:ext uri="{FF2B5EF4-FFF2-40B4-BE49-F238E27FC236}">
                  <a16:creationId xmlns:a16="http://schemas.microsoft.com/office/drawing/2014/main" id="{7BA2105B-7F30-4DB6-B1E9-0B04810A16E0}"/>
                </a:ext>
              </a:extLst>
            </p:cNvPr>
            <p:cNvSpPr/>
            <p:nvPr/>
          </p:nvSpPr>
          <p:spPr>
            <a:xfrm rot="2784046" flipH="1">
              <a:off x="1699695" y="2430291"/>
              <a:ext cx="1819616" cy="1819616"/>
            </a:xfrm>
            <a:prstGeom prst="arc">
              <a:avLst>
                <a:gd name="adj1" fmla="val 14586031"/>
                <a:gd name="adj2" fmla="val 1762864"/>
              </a:avLst>
            </a:prstGeom>
            <a:ln w="19050">
              <a:solidFill>
                <a:schemeClr val="accent4"/>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dirty="0">
                <a:latin typeface="+mj-lt"/>
              </a:endParaRPr>
            </a:p>
          </p:txBody>
        </p:sp>
      </p:grpSp>
      <p:grpSp>
        <p:nvGrpSpPr>
          <p:cNvPr id="163" name="组合 162">
            <a:extLst>
              <a:ext uri="{FF2B5EF4-FFF2-40B4-BE49-F238E27FC236}">
                <a16:creationId xmlns:a16="http://schemas.microsoft.com/office/drawing/2014/main" id="{28D3FA99-CD9F-462F-BEDC-7C877007654F}"/>
              </a:ext>
            </a:extLst>
          </p:cNvPr>
          <p:cNvGrpSpPr/>
          <p:nvPr/>
        </p:nvGrpSpPr>
        <p:grpSpPr>
          <a:xfrm>
            <a:off x="6348591" y="3657142"/>
            <a:ext cx="1819616" cy="1819616"/>
            <a:chOff x="1699695" y="2430291"/>
            <a:chExt cx="1819616" cy="1819616"/>
          </a:xfrm>
        </p:grpSpPr>
        <p:sp>
          <p:nvSpPr>
            <p:cNvPr id="164" name="椭圆 163">
              <a:extLst>
                <a:ext uri="{FF2B5EF4-FFF2-40B4-BE49-F238E27FC236}">
                  <a16:creationId xmlns:a16="http://schemas.microsoft.com/office/drawing/2014/main" id="{5FB21D56-A88A-481B-AEFC-1F39493E8F82}"/>
                </a:ext>
              </a:extLst>
            </p:cNvPr>
            <p:cNvSpPr/>
            <p:nvPr/>
          </p:nvSpPr>
          <p:spPr>
            <a:xfrm>
              <a:off x="1870075" y="2600673"/>
              <a:ext cx="1478853" cy="1478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03</a:t>
              </a:r>
              <a:endParaRPr lang="zh-CN" altLang="en-US" sz="3600" dirty="0">
                <a:latin typeface="+mj-lt"/>
              </a:endParaRPr>
            </a:p>
          </p:txBody>
        </p:sp>
        <p:sp>
          <p:nvSpPr>
            <p:cNvPr id="165" name="弧形 164">
              <a:extLst>
                <a:ext uri="{FF2B5EF4-FFF2-40B4-BE49-F238E27FC236}">
                  <a16:creationId xmlns:a16="http://schemas.microsoft.com/office/drawing/2014/main" id="{0C432652-202D-45D5-85A2-ADBF73491794}"/>
                </a:ext>
              </a:extLst>
            </p:cNvPr>
            <p:cNvSpPr/>
            <p:nvPr/>
          </p:nvSpPr>
          <p:spPr>
            <a:xfrm rot="7941625">
              <a:off x="1699695" y="2430291"/>
              <a:ext cx="1819616" cy="1819616"/>
            </a:xfrm>
            <a:prstGeom prst="arc">
              <a:avLst>
                <a:gd name="adj1" fmla="val 14586031"/>
                <a:gd name="adj2" fmla="val 1762864"/>
              </a:avLst>
            </a:prstGeom>
            <a:ln w="19050">
              <a:solidFill>
                <a:schemeClr val="accent3"/>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66" name="组合 165">
            <a:extLst>
              <a:ext uri="{FF2B5EF4-FFF2-40B4-BE49-F238E27FC236}">
                <a16:creationId xmlns:a16="http://schemas.microsoft.com/office/drawing/2014/main" id="{7D3845BD-D150-4E66-9E10-73512C7C095B}"/>
              </a:ext>
            </a:extLst>
          </p:cNvPr>
          <p:cNvGrpSpPr/>
          <p:nvPr/>
        </p:nvGrpSpPr>
        <p:grpSpPr>
          <a:xfrm>
            <a:off x="8673388" y="2181343"/>
            <a:ext cx="1819616" cy="1819616"/>
            <a:chOff x="1699695" y="2430291"/>
            <a:chExt cx="1819616" cy="1819616"/>
          </a:xfrm>
        </p:grpSpPr>
        <p:sp>
          <p:nvSpPr>
            <p:cNvPr id="167" name="椭圆 166">
              <a:extLst>
                <a:ext uri="{FF2B5EF4-FFF2-40B4-BE49-F238E27FC236}">
                  <a16:creationId xmlns:a16="http://schemas.microsoft.com/office/drawing/2014/main" id="{82CCD25B-810D-4047-AB6A-A81E331E407E}"/>
                </a:ext>
              </a:extLst>
            </p:cNvPr>
            <p:cNvSpPr/>
            <p:nvPr/>
          </p:nvSpPr>
          <p:spPr>
            <a:xfrm>
              <a:off x="1870075" y="2600673"/>
              <a:ext cx="1478853" cy="14788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04</a:t>
              </a:r>
              <a:endParaRPr lang="zh-CN" altLang="en-US" sz="3600" dirty="0">
                <a:latin typeface="+mj-lt"/>
              </a:endParaRPr>
            </a:p>
          </p:txBody>
        </p:sp>
        <p:sp>
          <p:nvSpPr>
            <p:cNvPr id="168" name="弧形 167">
              <a:extLst>
                <a:ext uri="{FF2B5EF4-FFF2-40B4-BE49-F238E27FC236}">
                  <a16:creationId xmlns:a16="http://schemas.microsoft.com/office/drawing/2014/main" id="{5A6B591B-22A3-4784-8230-734D8C0E7EE7}"/>
                </a:ext>
              </a:extLst>
            </p:cNvPr>
            <p:cNvSpPr/>
            <p:nvPr/>
          </p:nvSpPr>
          <p:spPr>
            <a:xfrm rot="2810902" flipH="1">
              <a:off x="1699695" y="2430291"/>
              <a:ext cx="1819616" cy="1819616"/>
            </a:xfrm>
            <a:prstGeom prst="arc">
              <a:avLst>
                <a:gd name="adj1" fmla="val 14586031"/>
                <a:gd name="adj2" fmla="val 1762864"/>
              </a:avLst>
            </a:prstGeom>
            <a:ln w="19050">
              <a:solidFill>
                <a:schemeClr val="accent2"/>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72" name="组合 171">
            <a:extLst>
              <a:ext uri="{FF2B5EF4-FFF2-40B4-BE49-F238E27FC236}">
                <a16:creationId xmlns:a16="http://schemas.microsoft.com/office/drawing/2014/main" id="{F21DF6A6-946C-491C-ACE4-8DD899BD2DA1}"/>
              </a:ext>
            </a:extLst>
          </p:cNvPr>
          <p:cNvGrpSpPr/>
          <p:nvPr/>
        </p:nvGrpSpPr>
        <p:grpSpPr>
          <a:xfrm>
            <a:off x="1284568" y="2494617"/>
            <a:ext cx="2609532" cy="1059971"/>
            <a:chOff x="1284568" y="2019358"/>
            <a:chExt cx="2609532" cy="1059971"/>
          </a:xfrm>
        </p:grpSpPr>
        <p:sp>
          <p:nvSpPr>
            <p:cNvPr id="170" name="文本框 169">
              <a:extLst>
                <a:ext uri="{FF2B5EF4-FFF2-40B4-BE49-F238E27FC236}">
                  <a16:creationId xmlns:a16="http://schemas.microsoft.com/office/drawing/2014/main" id="{8E566833-36A3-4A95-8465-5C632DA7DC8F}"/>
                </a:ext>
              </a:extLst>
            </p:cNvPr>
            <p:cNvSpPr txBox="1"/>
            <p:nvPr/>
          </p:nvSpPr>
          <p:spPr>
            <a:xfrm>
              <a:off x="1681380" y="2019358"/>
              <a:ext cx="1815908" cy="400110"/>
            </a:xfrm>
            <a:prstGeom prst="rect">
              <a:avLst/>
            </a:prstGeom>
            <a:noFill/>
          </p:spPr>
          <p:txBody>
            <a:bodyPr wrap="square" rtlCol="0">
              <a:spAutoFit/>
            </a:bodyPr>
            <a:lstStyle/>
            <a:p>
              <a:pPr algn="ctr"/>
              <a:r>
                <a:rPr lang="zh-CN" altLang="en-US" sz="2000" b="1" dirty="0">
                  <a:solidFill>
                    <a:schemeClr val="accent5"/>
                  </a:solidFill>
                  <a:latin typeface="+mj-ea"/>
                  <a:ea typeface="+mj-ea"/>
                </a:rPr>
                <a:t>输入小标题</a:t>
              </a:r>
            </a:p>
          </p:txBody>
        </p:sp>
        <p:sp>
          <p:nvSpPr>
            <p:cNvPr id="171" name="文本框 170">
              <a:extLst>
                <a:ext uri="{FF2B5EF4-FFF2-40B4-BE49-F238E27FC236}">
                  <a16:creationId xmlns:a16="http://schemas.microsoft.com/office/drawing/2014/main" id="{8E2A755E-ECF1-41DB-B832-67876EDFAD1F}"/>
                </a:ext>
              </a:extLst>
            </p:cNvPr>
            <p:cNvSpPr txBox="1"/>
            <p:nvPr/>
          </p:nvSpPr>
          <p:spPr>
            <a:xfrm>
              <a:off x="1284568" y="2419468"/>
              <a:ext cx="2609532" cy="659861"/>
            </a:xfrm>
            <a:prstGeom prst="rect">
              <a:avLst/>
            </a:prstGeom>
            <a:noFill/>
          </p:spPr>
          <p:txBody>
            <a:bodyPr wrap="square" rtlCol="0">
              <a:spAutoFit/>
            </a:bodyPr>
            <a:lstStyle/>
            <a:p>
              <a:pPr algn="ctr">
                <a:lnSpc>
                  <a:spcPct val="120000"/>
                </a:lnSpc>
              </a:pPr>
              <a:r>
                <a:rPr lang="zh-CN" altLang="en-US" sz="1600" dirty="0">
                  <a:solidFill>
                    <a:schemeClr val="accent1"/>
                  </a:solidFill>
                  <a:latin typeface="+mn-ea"/>
                </a:rPr>
                <a:t>请输入你的正文内容请输入你的正文内容</a:t>
              </a:r>
            </a:p>
          </p:txBody>
        </p:sp>
      </p:grpSp>
      <p:grpSp>
        <p:nvGrpSpPr>
          <p:cNvPr id="173" name="组合 172">
            <a:extLst>
              <a:ext uri="{FF2B5EF4-FFF2-40B4-BE49-F238E27FC236}">
                <a16:creationId xmlns:a16="http://schemas.microsoft.com/office/drawing/2014/main" id="{FD610877-EE5C-4C47-A0AB-B4F602FCFD28}"/>
              </a:ext>
            </a:extLst>
          </p:cNvPr>
          <p:cNvGrpSpPr/>
          <p:nvPr/>
        </p:nvGrpSpPr>
        <p:grpSpPr>
          <a:xfrm>
            <a:off x="3628836" y="4173432"/>
            <a:ext cx="2609532" cy="1059971"/>
            <a:chOff x="1284568" y="2019358"/>
            <a:chExt cx="2609532" cy="1059971"/>
          </a:xfrm>
        </p:grpSpPr>
        <p:sp>
          <p:nvSpPr>
            <p:cNvPr id="174" name="文本框 173">
              <a:extLst>
                <a:ext uri="{FF2B5EF4-FFF2-40B4-BE49-F238E27FC236}">
                  <a16:creationId xmlns:a16="http://schemas.microsoft.com/office/drawing/2014/main" id="{42E8A253-11A1-4DF8-AE67-0F8CF3177EA9}"/>
                </a:ext>
              </a:extLst>
            </p:cNvPr>
            <p:cNvSpPr txBox="1"/>
            <p:nvPr/>
          </p:nvSpPr>
          <p:spPr>
            <a:xfrm>
              <a:off x="1681380" y="2019358"/>
              <a:ext cx="1815908" cy="400110"/>
            </a:xfrm>
            <a:prstGeom prst="rect">
              <a:avLst/>
            </a:prstGeom>
            <a:noFill/>
          </p:spPr>
          <p:txBody>
            <a:bodyPr wrap="square" rtlCol="0">
              <a:spAutoFit/>
            </a:bodyPr>
            <a:lstStyle/>
            <a:p>
              <a:pPr algn="ctr"/>
              <a:r>
                <a:rPr lang="zh-CN" altLang="en-US" sz="2000" b="1" dirty="0">
                  <a:solidFill>
                    <a:schemeClr val="accent4"/>
                  </a:solidFill>
                  <a:latin typeface="+mj-ea"/>
                  <a:ea typeface="+mj-ea"/>
                </a:rPr>
                <a:t>输入小标题</a:t>
              </a:r>
            </a:p>
          </p:txBody>
        </p:sp>
        <p:sp>
          <p:nvSpPr>
            <p:cNvPr id="175" name="文本框 174">
              <a:extLst>
                <a:ext uri="{FF2B5EF4-FFF2-40B4-BE49-F238E27FC236}">
                  <a16:creationId xmlns:a16="http://schemas.microsoft.com/office/drawing/2014/main" id="{347E7228-32B7-44E3-ACFE-5C859E911ABD}"/>
                </a:ext>
              </a:extLst>
            </p:cNvPr>
            <p:cNvSpPr txBox="1"/>
            <p:nvPr/>
          </p:nvSpPr>
          <p:spPr>
            <a:xfrm>
              <a:off x="1284568" y="2419468"/>
              <a:ext cx="2609532" cy="659861"/>
            </a:xfrm>
            <a:prstGeom prst="rect">
              <a:avLst/>
            </a:prstGeom>
            <a:noFill/>
          </p:spPr>
          <p:txBody>
            <a:bodyPr wrap="square" rtlCol="0">
              <a:spAutoFit/>
            </a:bodyPr>
            <a:lstStyle/>
            <a:p>
              <a:pPr algn="ctr">
                <a:lnSpc>
                  <a:spcPct val="120000"/>
                </a:lnSpc>
              </a:pPr>
              <a:r>
                <a:rPr lang="zh-CN" altLang="en-US" sz="1600" dirty="0">
                  <a:solidFill>
                    <a:schemeClr val="accent1"/>
                  </a:solidFill>
                  <a:latin typeface="+mn-ea"/>
                </a:rPr>
                <a:t>请输入你的正文内容请输入你的正文内容</a:t>
              </a:r>
            </a:p>
          </p:txBody>
        </p:sp>
      </p:grpSp>
      <p:grpSp>
        <p:nvGrpSpPr>
          <p:cNvPr id="176" name="组合 175">
            <a:extLst>
              <a:ext uri="{FF2B5EF4-FFF2-40B4-BE49-F238E27FC236}">
                <a16:creationId xmlns:a16="http://schemas.microsoft.com/office/drawing/2014/main" id="{3368982F-3700-45A3-AAC3-5A1F4B00492E}"/>
              </a:ext>
            </a:extLst>
          </p:cNvPr>
          <p:cNvGrpSpPr/>
          <p:nvPr/>
        </p:nvGrpSpPr>
        <p:grpSpPr>
          <a:xfrm>
            <a:off x="5981878" y="2488929"/>
            <a:ext cx="2609532" cy="1059971"/>
            <a:chOff x="1284568" y="2019358"/>
            <a:chExt cx="2609532" cy="1059971"/>
          </a:xfrm>
        </p:grpSpPr>
        <p:sp>
          <p:nvSpPr>
            <p:cNvPr id="177" name="文本框 176">
              <a:extLst>
                <a:ext uri="{FF2B5EF4-FFF2-40B4-BE49-F238E27FC236}">
                  <a16:creationId xmlns:a16="http://schemas.microsoft.com/office/drawing/2014/main" id="{9E25EF7A-A334-4D06-89EA-7280C81A829B}"/>
                </a:ext>
              </a:extLst>
            </p:cNvPr>
            <p:cNvSpPr txBox="1"/>
            <p:nvPr/>
          </p:nvSpPr>
          <p:spPr>
            <a:xfrm>
              <a:off x="1681380" y="2019358"/>
              <a:ext cx="1815908" cy="400110"/>
            </a:xfrm>
            <a:prstGeom prst="rect">
              <a:avLst/>
            </a:prstGeom>
            <a:noFill/>
          </p:spPr>
          <p:txBody>
            <a:bodyPr wrap="square" rtlCol="0">
              <a:spAutoFit/>
            </a:bodyPr>
            <a:lstStyle/>
            <a:p>
              <a:pPr algn="ctr"/>
              <a:r>
                <a:rPr lang="zh-CN" altLang="en-US" sz="2000" b="1" dirty="0">
                  <a:solidFill>
                    <a:schemeClr val="accent3"/>
                  </a:solidFill>
                  <a:latin typeface="+mj-ea"/>
                  <a:ea typeface="+mj-ea"/>
                </a:rPr>
                <a:t>输入小标题</a:t>
              </a:r>
            </a:p>
          </p:txBody>
        </p:sp>
        <p:sp>
          <p:nvSpPr>
            <p:cNvPr id="178" name="文本框 177">
              <a:extLst>
                <a:ext uri="{FF2B5EF4-FFF2-40B4-BE49-F238E27FC236}">
                  <a16:creationId xmlns:a16="http://schemas.microsoft.com/office/drawing/2014/main" id="{AB4D88DC-CE93-4E49-9B79-0F9563FEBACB}"/>
                </a:ext>
              </a:extLst>
            </p:cNvPr>
            <p:cNvSpPr txBox="1"/>
            <p:nvPr/>
          </p:nvSpPr>
          <p:spPr>
            <a:xfrm>
              <a:off x="1284568" y="2419468"/>
              <a:ext cx="2609532" cy="659861"/>
            </a:xfrm>
            <a:prstGeom prst="rect">
              <a:avLst/>
            </a:prstGeom>
            <a:noFill/>
          </p:spPr>
          <p:txBody>
            <a:bodyPr wrap="square" rtlCol="0">
              <a:spAutoFit/>
            </a:bodyPr>
            <a:lstStyle/>
            <a:p>
              <a:pPr algn="ctr">
                <a:lnSpc>
                  <a:spcPct val="120000"/>
                </a:lnSpc>
              </a:pPr>
              <a:r>
                <a:rPr lang="zh-CN" altLang="en-US" sz="1600" dirty="0">
                  <a:solidFill>
                    <a:schemeClr val="accent1"/>
                  </a:solidFill>
                  <a:latin typeface="+mn-ea"/>
                </a:rPr>
                <a:t>请输入你的正文内容请输入你的正文内容</a:t>
              </a:r>
            </a:p>
          </p:txBody>
        </p:sp>
      </p:grpSp>
      <p:grpSp>
        <p:nvGrpSpPr>
          <p:cNvPr id="179" name="组合 178">
            <a:extLst>
              <a:ext uri="{FF2B5EF4-FFF2-40B4-BE49-F238E27FC236}">
                <a16:creationId xmlns:a16="http://schemas.microsoft.com/office/drawing/2014/main" id="{32E1BC71-3E38-4E76-A571-133017C86533}"/>
              </a:ext>
            </a:extLst>
          </p:cNvPr>
          <p:cNvGrpSpPr/>
          <p:nvPr/>
        </p:nvGrpSpPr>
        <p:grpSpPr>
          <a:xfrm>
            <a:off x="8278428" y="4173432"/>
            <a:ext cx="2609532" cy="1059971"/>
            <a:chOff x="1284568" y="2019358"/>
            <a:chExt cx="2609532" cy="1059971"/>
          </a:xfrm>
        </p:grpSpPr>
        <p:sp>
          <p:nvSpPr>
            <p:cNvPr id="180" name="文本框 179">
              <a:extLst>
                <a:ext uri="{FF2B5EF4-FFF2-40B4-BE49-F238E27FC236}">
                  <a16:creationId xmlns:a16="http://schemas.microsoft.com/office/drawing/2014/main" id="{50746840-3377-410A-9C32-4AD62A0C06F6}"/>
                </a:ext>
              </a:extLst>
            </p:cNvPr>
            <p:cNvSpPr txBox="1"/>
            <p:nvPr/>
          </p:nvSpPr>
          <p:spPr>
            <a:xfrm>
              <a:off x="1681380" y="2019358"/>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sp>
          <p:nvSpPr>
            <p:cNvPr id="181" name="文本框 180">
              <a:extLst>
                <a:ext uri="{FF2B5EF4-FFF2-40B4-BE49-F238E27FC236}">
                  <a16:creationId xmlns:a16="http://schemas.microsoft.com/office/drawing/2014/main" id="{677D7B92-DD85-4C00-8A11-C10EE64CBDC6}"/>
                </a:ext>
              </a:extLst>
            </p:cNvPr>
            <p:cNvSpPr txBox="1"/>
            <p:nvPr/>
          </p:nvSpPr>
          <p:spPr>
            <a:xfrm>
              <a:off x="1284568" y="2419468"/>
              <a:ext cx="2609532" cy="659861"/>
            </a:xfrm>
            <a:prstGeom prst="rect">
              <a:avLst/>
            </a:prstGeom>
            <a:noFill/>
          </p:spPr>
          <p:txBody>
            <a:bodyPr wrap="square" rtlCol="0">
              <a:spAutoFit/>
            </a:bodyPr>
            <a:lstStyle/>
            <a:p>
              <a:pPr algn="ctr">
                <a:lnSpc>
                  <a:spcPct val="120000"/>
                </a:lnSpc>
              </a:pPr>
              <a:r>
                <a:rPr lang="zh-CN" altLang="en-US" sz="1600" dirty="0">
                  <a:solidFill>
                    <a:schemeClr val="accent1"/>
                  </a:solidFill>
                  <a:latin typeface="+mn-ea"/>
                </a:rPr>
                <a:t>请输入你的正文内容请输入你的正文内容</a:t>
              </a:r>
            </a:p>
          </p:txBody>
        </p:sp>
      </p:grpSp>
    </p:spTree>
    <p:extLst>
      <p:ext uri="{BB962C8B-B14F-4D97-AF65-F5344CB8AC3E}">
        <p14:creationId xmlns:p14="http://schemas.microsoft.com/office/powerpoint/2010/main" val="2903522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EE0F0A-2690-443A-A951-374629A7E82F}"/>
              </a:ext>
            </a:extLst>
          </p:cNvPr>
          <p:cNvGrpSpPr/>
          <p:nvPr/>
        </p:nvGrpSpPr>
        <p:grpSpPr>
          <a:xfrm>
            <a:off x="4824466" y="240701"/>
            <a:ext cx="2543068" cy="1003899"/>
            <a:chOff x="4824466" y="240701"/>
            <a:chExt cx="2543068" cy="1003899"/>
          </a:xfrm>
        </p:grpSpPr>
        <p:sp>
          <p:nvSpPr>
            <p:cNvPr id="25" name="文本框 24">
              <a:extLst>
                <a:ext uri="{FF2B5EF4-FFF2-40B4-BE49-F238E27FC236}">
                  <a16:creationId xmlns:a16="http://schemas.microsoft.com/office/drawing/2014/main" id="{37857651-F484-4B8C-8459-278760FC51E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工作总结</a:t>
              </a:r>
            </a:p>
          </p:txBody>
        </p:sp>
        <p:sp>
          <p:nvSpPr>
            <p:cNvPr id="26" name="矩形 25">
              <a:extLst>
                <a:ext uri="{FF2B5EF4-FFF2-40B4-BE49-F238E27FC236}">
                  <a16:creationId xmlns:a16="http://schemas.microsoft.com/office/drawing/2014/main" id="{A90D2078-F6A0-416B-87AE-7F28B6C02F6D}"/>
                </a:ext>
              </a:extLst>
            </p:cNvPr>
            <p:cNvSpPr/>
            <p:nvPr/>
          </p:nvSpPr>
          <p:spPr>
            <a:xfrm>
              <a:off x="4824466" y="936823"/>
              <a:ext cx="2543068"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6" name="组合 5">
            <a:extLst>
              <a:ext uri="{FF2B5EF4-FFF2-40B4-BE49-F238E27FC236}">
                <a16:creationId xmlns:a16="http://schemas.microsoft.com/office/drawing/2014/main" id="{CE8E50C9-5C0A-42F6-89C8-B2DC8A586941}"/>
              </a:ext>
            </a:extLst>
          </p:cNvPr>
          <p:cNvGrpSpPr/>
          <p:nvPr/>
        </p:nvGrpSpPr>
        <p:grpSpPr>
          <a:xfrm>
            <a:off x="545773" y="2095500"/>
            <a:ext cx="600076" cy="3200400"/>
            <a:chOff x="1778000" y="114300"/>
            <a:chExt cx="685800" cy="3657600"/>
          </a:xfrm>
          <a:solidFill>
            <a:schemeClr val="accent1"/>
          </a:solidFill>
        </p:grpSpPr>
        <p:sp>
          <p:nvSpPr>
            <p:cNvPr id="9" name="椭圆 8">
              <a:extLst>
                <a:ext uri="{FF2B5EF4-FFF2-40B4-BE49-F238E27FC236}">
                  <a16:creationId xmlns:a16="http://schemas.microsoft.com/office/drawing/2014/main" id="{29359B89-0C68-4FC1-B3A3-78818CA8F229}"/>
                </a:ext>
              </a:extLst>
            </p:cNvPr>
            <p:cNvSpPr/>
            <p:nvPr/>
          </p:nvSpPr>
          <p:spPr>
            <a:xfrm>
              <a:off x="1778000" y="30861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B0B9B2A-1D24-43BF-9867-E12FE6E8F6F9}"/>
                </a:ext>
              </a:extLst>
            </p:cNvPr>
            <p:cNvSpPr/>
            <p:nvPr/>
          </p:nvSpPr>
          <p:spPr>
            <a:xfrm>
              <a:off x="1778000" y="16002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01E1FA8-87B9-431F-B001-4EBD94B9FC8A}"/>
                </a:ext>
              </a:extLst>
            </p:cNvPr>
            <p:cNvSpPr/>
            <p:nvPr/>
          </p:nvSpPr>
          <p:spPr>
            <a:xfrm>
              <a:off x="1778000" y="1143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6B709CC7-A8FE-41D0-9FA7-E5AC5AFE1111}"/>
              </a:ext>
            </a:extLst>
          </p:cNvPr>
          <p:cNvGrpSpPr/>
          <p:nvPr/>
        </p:nvGrpSpPr>
        <p:grpSpPr>
          <a:xfrm>
            <a:off x="6375073" y="2095500"/>
            <a:ext cx="600076" cy="3200400"/>
            <a:chOff x="1778000" y="114300"/>
            <a:chExt cx="685800" cy="3657600"/>
          </a:xfrm>
          <a:solidFill>
            <a:schemeClr val="accent4"/>
          </a:solidFill>
        </p:grpSpPr>
        <p:sp>
          <p:nvSpPr>
            <p:cNvPr id="14" name="椭圆 13">
              <a:extLst>
                <a:ext uri="{FF2B5EF4-FFF2-40B4-BE49-F238E27FC236}">
                  <a16:creationId xmlns:a16="http://schemas.microsoft.com/office/drawing/2014/main" id="{7EE7C461-1C5B-4D65-8CD2-407DEB576537}"/>
                </a:ext>
              </a:extLst>
            </p:cNvPr>
            <p:cNvSpPr/>
            <p:nvPr/>
          </p:nvSpPr>
          <p:spPr>
            <a:xfrm>
              <a:off x="1778000" y="30861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2888C1D-E4DF-4A65-A7E9-9D5BF8806260}"/>
                </a:ext>
              </a:extLst>
            </p:cNvPr>
            <p:cNvSpPr/>
            <p:nvPr/>
          </p:nvSpPr>
          <p:spPr>
            <a:xfrm>
              <a:off x="1778000" y="16002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2FD88F7-F52F-46FB-90EA-BEFCAF420006}"/>
                </a:ext>
              </a:extLst>
            </p:cNvPr>
            <p:cNvSpPr/>
            <p:nvPr/>
          </p:nvSpPr>
          <p:spPr>
            <a:xfrm>
              <a:off x="1778000" y="1143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形 7">
            <a:extLst>
              <a:ext uri="{FF2B5EF4-FFF2-40B4-BE49-F238E27FC236}">
                <a16:creationId xmlns:a16="http://schemas.microsoft.com/office/drawing/2014/main" id="{809FF24B-2BED-4C4C-BB80-23273CACA5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2608" y="2192334"/>
            <a:ext cx="406406" cy="406406"/>
          </a:xfrm>
          <a:prstGeom prst="rect">
            <a:avLst/>
          </a:prstGeom>
        </p:spPr>
      </p:pic>
      <p:pic>
        <p:nvPicPr>
          <p:cNvPr id="22" name="图形 21">
            <a:extLst>
              <a:ext uri="{FF2B5EF4-FFF2-40B4-BE49-F238E27FC236}">
                <a16:creationId xmlns:a16="http://schemas.microsoft.com/office/drawing/2014/main" id="{8A81FADC-99E2-4A87-8F9F-74E698CCBB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2773" y="3552827"/>
            <a:ext cx="346076" cy="346076"/>
          </a:xfrm>
          <a:prstGeom prst="rect">
            <a:avLst/>
          </a:prstGeom>
        </p:spPr>
      </p:pic>
      <p:pic>
        <p:nvPicPr>
          <p:cNvPr id="33" name="图形 32">
            <a:extLst>
              <a:ext uri="{FF2B5EF4-FFF2-40B4-BE49-F238E27FC236}">
                <a16:creationId xmlns:a16="http://schemas.microsoft.com/office/drawing/2014/main" id="{B6AE27F1-2443-432E-A2B9-7A508A0BB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1908" y="3492497"/>
            <a:ext cx="406406" cy="406406"/>
          </a:xfrm>
          <a:prstGeom prst="rect">
            <a:avLst/>
          </a:prstGeom>
        </p:spPr>
      </p:pic>
      <p:pic>
        <p:nvPicPr>
          <p:cNvPr id="35" name="图形 34">
            <a:extLst>
              <a:ext uri="{FF2B5EF4-FFF2-40B4-BE49-F238E27FC236}">
                <a16:creationId xmlns:a16="http://schemas.microsoft.com/office/drawing/2014/main" id="{C8031DE9-8ABA-4982-AAFD-9936CCDEB2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83858" y="2204284"/>
            <a:ext cx="382506" cy="382506"/>
          </a:xfrm>
          <a:prstGeom prst="rect">
            <a:avLst/>
          </a:prstGeom>
        </p:spPr>
      </p:pic>
      <p:pic>
        <p:nvPicPr>
          <p:cNvPr id="37" name="图形 36">
            <a:extLst>
              <a:ext uri="{FF2B5EF4-FFF2-40B4-BE49-F238E27FC236}">
                <a16:creationId xmlns:a16="http://schemas.microsoft.com/office/drawing/2014/main" id="{A9082D94-9C66-490B-A659-34F2315FFC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167" y="4798218"/>
            <a:ext cx="395288" cy="395288"/>
          </a:xfrm>
          <a:prstGeom prst="rect">
            <a:avLst/>
          </a:prstGeom>
        </p:spPr>
      </p:pic>
      <p:pic>
        <p:nvPicPr>
          <p:cNvPr id="39" name="图形 38">
            <a:extLst>
              <a:ext uri="{FF2B5EF4-FFF2-40B4-BE49-F238E27FC236}">
                <a16:creationId xmlns:a16="http://schemas.microsoft.com/office/drawing/2014/main" id="{90839268-02D0-4E9F-A74E-3D6051D78A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77467" y="4798218"/>
            <a:ext cx="395288" cy="395288"/>
          </a:xfrm>
          <a:prstGeom prst="rect">
            <a:avLst/>
          </a:prstGeom>
        </p:spPr>
      </p:pic>
      <p:grpSp>
        <p:nvGrpSpPr>
          <p:cNvPr id="41" name="组合 40">
            <a:extLst>
              <a:ext uri="{FF2B5EF4-FFF2-40B4-BE49-F238E27FC236}">
                <a16:creationId xmlns:a16="http://schemas.microsoft.com/office/drawing/2014/main" id="{6E80E1CA-F3CA-4AEB-8300-EE54671B90D3}"/>
              </a:ext>
            </a:extLst>
          </p:cNvPr>
          <p:cNvGrpSpPr/>
          <p:nvPr/>
        </p:nvGrpSpPr>
        <p:grpSpPr>
          <a:xfrm>
            <a:off x="1016608" y="2095500"/>
            <a:ext cx="4921903" cy="869501"/>
            <a:chOff x="1039861" y="2100246"/>
            <a:chExt cx="4921903" cy="869501"/>
          </a:xfrm>
        </p:grpSpPr>
        <p:sp>
          <p:nvSpPr>
            <p:cNvPr id="42" name="文本框 41">
              <a:extLst>
                <a:ext uri="{FF2B5EF4-FFF2-40B4-BE49-F238E27FC236}">
                  <a16:creationId xmlns:a16="http://schemas.microsoft.com/office/drawing/2014/main" id="{FE0E7D0C-811C-4A7C-8BBE-5C7CA0742E96}"/>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1"/>
                  </a:solidFill>
                  <a:latin typeface="+mj-ea"/>
                  <a:ea typeface="+mj-ea"/>
                </a:rPr>
                <a:t>输入小标题</a:t>
              </a:r>
            </a:p>
          </p:txBody>
        </p:sp>
        <p:sp>
          <p:nvSpPr>
            <p:cNvPr id="43" name="文本框 42">
              <a:extLst>
                <a:ext uri="{FF2B5EF4-FFF2-40B4-BE49-F238E27FC236}">
                  <a16:creationId xmlns:a16="http://schemas.microsoft.com/office/drawing/2014/main" id="{6152F3A6-7A5B-4415-9750-939DE3B2D94F}"/>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endParaRPr lang="en-US" altLang="zh-CN" sz="1200" dirty="0">
                <a:solidFill>
                  <a:schemeClr val="accent1"/>
                </a:solidFill>
                <a:latin typeface="+mn-ea"/>
              </a:endParaRPr>
            </a:p>
            <a:p>
              <a:pPr>
                <a:lnSpc>
                  <a:spcPct val="130000"/>
                </a:lnSpc>
              </a:pPr>
              <a:r>
                <a:rPr lang="zh-CN" altLang="en-US" sz="1200" dirty="0">
                  <a:solidFill>
                    <a:schemeClr val="accent1"/>
                  </a:solidFill>
                  <a:latin typeface="+mn-ea"/>
                </a:rPr>
                <a:t>请输入你的正文内容 请输入你的正文内容 请输入你的正文内容</a:t>
              </a:r>
            </a:p>
          </p:txBody>
        </p:sp>
      </p:grpSp>
      <p:grpSp>
        <p:nvGrpSpPr>
          <p:cNvPr id="44" name="组合 43">
            <a:extLst>
              <a:ext uri="{FF2B5EF4-FFF2-40B4-BE49-F238E27FC236}">
                <a16:creationId xmlns:a16="http://schemas.microsoft.com/office/drawing/2014/main" id="{9E344EBF-7340-4C21-AEA6-10B79DD35AC6}"/>
              </a:ext>
            </a:extLst>
          </p:cNvPr>
          <p:cNvGrpSpPr/>
          <p:nvPr/>
        </p:nvGrpSpPr>
        <p:grpSpPr>
          <a:xfrm>
            <a:off x="1016608" y="3395662"/>
            <a:ext cx="4921903" cy="869501"/>
            <a:chOff x="1039861" y="2100246"/>
            <a:chExt cx="4921903" cy="869501"/>
          </a:xfrm>
        </p:grpSpPr>
        <p:sp>
          <p:nvSpPr>
            <p:cNvPr id="45" name="文本框 44">
              <a:extLst>
                <a:ext uri="{FF2B5EF4-FFF2-40B4-BE49-F238E27FC236}">
                  <a16:creationId xmlns:a16="http://schemas.microsoft.com/office/drawing/2014/main" id="{B909C84A-7FDF-44C5-ABD8-E7AD7E59440F}"/>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1"/>
                  </a:solidFill>
                  <a:latin typeface="+mj-ea"/>
                  <a:ea typeface="+mj-ea"/>
                </a:rPr>
                <a:t>输入小标题</a:t>
              </a:r>
            </a:p>
          </p:txBody>
        </p:sp>
        <p:sp>
          <p:nvSpPr>
            <p:cNvPr id="46" name="文本框 45">
              <a:extLst>
                <a:ext uri="{FF2B5EF4-FFF2-40B4-BE49-F238E27FC236}">
                  <a16:creationId xmlns:a16="http://schemas.microsoft.com/office/drawing/2014/main" id="{425A718F-FC0E-4F75-A5F4-26CCF6C3B664}"/>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p>
            <a:p>
              <a:pPr>
                <a:lnSpc>
                  <a:spcPct val="130000"/>
                </a:lnSpc>
              </a:pPr>
              <a:r>
                <a:rPr lang="zh-CN" altLang="en-US" sz="1200" dirty="0">
                  <a:solidFill>
                    <a:schemeClr val="accent1"/>
                  </a:solidFill>
                  <a:latin typeface="+mn-ea"/>
                </a:rPr>
                <a:t>请输入你的正文内容 请输入你的正文内容 请输入你的正文内容</a:t>
              </a:r>
            </a:p>
          </p:txBody>
        </p:sp>
      </p:grpSp>
      <p:grpSp>
        <p:nvGrpSpPr>
          <p:cNvPr id="47" name="组合 46">
            <a:extLst>
              <a:ext uri="{FF2B5EF4-FFF2-40B4-BE49-F238E27FC236}">
                <a16:creationId xmlns:a16="http://schemas.microsoft.com/office/drawing/2014/main" id="{7D7F6CC0-36BA-497B-8284-54BE60893EF7}"/>
              </a:ext>
            </a:extLst>
          </p:cNvPr>
          <p:cNvGrpSpPr/>
          <p:nvPr/>
        </p:nvGrpSpPr>
        <p:grpSpPr>
          <a:xfrm>
            <a:off x="1016608" y="4695824"/>
            <a:ext cx="4921903" cy="869501"/>
            <a:chOff x="1039861" y="2100246"/>
            <a:chExt cx="4921903" cy="869501"/>
          </a:xfrm>
        </p:grpSpPr>
        <p:sp>
          <p:nvSpPr>
            <p:cNvPr id="48" name="文本框 47">
              <a:extLst>
                <a:ext uri="{FF2B5EF4-FFF2-40B4-BE49-F238E27FC236}">
                  <a16:creationId xmlns:a16="http://schemas.microsoft.com/office/drawing/2014/main" id="{72793008-3BFB-452E-BC50-F33FA535FE14}"/>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1"/>
                  </a:solidFill>
                  <a:latin typeface="+mj-ea"/>
                  <a:ea typeface="+mj-ea"/>
                </a:rPr>
                <a:t>输入小标题</a:t>
              </a:r>
            </a:p>
          </p:txBody>
        </p:sp>
        <p:sp>
          <p:nvSpPr>
            <p:cNvPr id="49" name="文本框 48">
              <a:extLst>
                <a:ext uri="{FF2B5EF4-FFF2-40B4-BE49-F238E27FC236}">
                  <a16:creationId xmlns:a16="http://schemas.microsoft.com/office/drawing/2014/main" id="{8E0A705B-7A9A-4F9F-B3DF-EBCB03D61257}"/>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p>
            <a:p>
              <a:pPr>
                <a:lnSpc>
                  <a:spcPct val="130000"/>
                </a:lnSpc>
              </a:pPr>
              <a:r>
                <a:rPr lang="zh-CN" altLang="en-US" sz="1200" dirty="0">
                  <a:solidFill>
                    <a:schemeClr val="accent1"/>
                  </a:solidFill>
                  <a:latin typeface="+mn-ea"/>
                </a:rPr>
                <a:t>请输入你的正文内容 请输入你的正文内容 请输入你的正文内容</a:t>
              </a:r>
            </a:p>
          </p:txBody>
        </p:sp>
      </p:grpSp>
      <p:grpSp>
        <p:nvGrpSpPr>
          <p:cNvPr id="50" name="组合 49">
            <a:extLst>
              <a:ext uri="{FF2B5EF4-FFF2-40B4-BE49-F238E27FC236}">
                <a16:creationId xmlns:a16="http://schemas.microsoft.com/office/drawing/2014/main" id="{90AE644F-1424-4757-A9DB-DF81F20BF2D9}"/>
              </a:ext>
            </a:extLst>
          </p:cNvPr>
          <p:cNvGrpSpPr/>
          <p:nvPr/>
        </p:nvGrpSpPr>
        <p:grpSpPr>
          <a:xfrm>
            <a:off x="6889424" y="2095500"/>
            <a:ext cx="4921903" cy="869501"/>
            <a:chOff x="1039861" y="2100246"/>
            <a:chExt cx="4921903" cy="869501"/>
          </a:xfrm>
        </p:grpSpPr>
        <p:sp>
          <p:nvSpPr>
            <p:cNvPr id="51" name="文本框 50">
              <a:extLst>
                <a:ext uri="{FF2B5EF4-FFF2-40B4-BE49-F238E27FC236}">
                  <a16:creationId xmlns:a16="http://schemas.microsoft.com/office/drawing/2014/main" id="{557D46BB-6AB9-4B14-98DA-7FEC0EFBAC65}"/>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4"/>
                  </a:solidFill>
                  <a:latin typeface="+mj-ea"/>
                  <a:ea typeface="+mj-ea"/>
                </a:rPr>
                <a:t>输入小标题</a:t>
              </a:r>
            </a:p>
          </p:txBody>
        </p:sp>
        <p:sp>
          <p:nvSpPr>
            <p:cNvPr id="52" name="文本框 51">
              <a:extLst>
                <a:ext uri="{FF2B5EF4-FFF2-40B4-BE49-F238E27FC236}">
                  <a16:creationId xmlns:a16="http://schemas.microsoft.com/office/drawing/2014/main" id="{4717A351-6350-41B1-B403-D4AED973A018}"/>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p>
            <a:p>
              <a:pPr>
                <a:lnSpc>
                  <a:spcPct val="130000"/>
                </a:lnSpc>
              </a:pPr>
              <a:r>
                <a:rPr lang="zh-CN" altLang="en-US" sz="1200" dirty="0">
                  <a:solidFill>
                    <a:schemeClr val="accent1"/>
                  </a:solidFill>
                  <a:latin typeface="+mn-ea"/>
                </a:rPr>
                <a:t>请输入你的正文内容 请输入你的正文内容 请输入你的正文内容</a:t>
              </a:r>
            </a:p>
          </p:txBody>
        </p:sp>
      </p:grpSp>
      <p:grpSp>
        <p:nvGrpSpPr>
          <p:cNvPr id="53" name="组合 52">
            <a:extLst>
              <a:ext uri="{FF2B5EF4-FFF2-40B4-BE49-F238E27FC236}">
                <a16:creationId xmlns:a16="http://schemas.microsoft.com/office/drawing/2014/main" id="{EF2CF72D-C129-4769-BED9-94F953B3A096}"/>
              </a:ext>
            </a:extLst>
          </p:cNvPr>
          <p:cNvGrpSpPr/>
          <p:nvPr/>
        </p:nvGrpSpPr>
        <p:grpSpPr>
          <a:xfrm>
            <a:off x="6889424" y="3395662"/>
            <a:ext cx="4921903" cy="869501"/>
            <a:chOff x="1039861" y="2100246"/>
            <a:chExt cx="4921903" cy="869501"/>
          </a:xfrm>
        </p:grpSpPr>
        <p:sp>
          <p:nvSpPr>
            <p:cNvPr id="54" name="文本框 53">
              <a:extLst>
                <a:ext uri="{FF2B5EF4-FFF2-40B4-BE49-F238E27FC236}">
                  <a16:creationId xmlns:a16="http://schemas.microsoft.com/office/drawing/2014/main" id="{02105474-2B66-4548-912C-EE36B2AF505E}"/>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4"/>
                  </a:solidFill>
                  <a:latin typeface="+mj-ea"/>
                  <a:ea typeface="+mj-ea"/>
                </a:rPr>
                <a:t>输入小标题</a:t>
              </a:r>
            </a:p>
          </p:txBody>
        </p:sp>
        <p:sp>
          <p:nvSpPr>
            <p:cNvPr id="55" name="文本框 54">
              <a:extLst>
                <a:ext uri="{FF2B5EF4-FFF2-40B4-BE49-F238E27FC236}">
                  <a16:creationId xmlns:a16="http://schemas.microsoft.com/office/drawing/2014/main" id="{C6874A24-77B0-480B-9452-7F9C9BE8F98C}"/>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p>
            <a:p>
              <a:pPr>
                <a:lnSpc>
                  <a:spcPct val="130000"/>
                </a:lnSpc>
              </a:pPr>
              <a:r>
                <a:rPr lang="zh-CN" altLang="en-US" sz="1200" dirty="0">
                  <a:solidFill>
                    <a:schemeClr val="accent1"/>
                  </a:solidFill>
                  <a:latin typeface="+mn-ea"/>
                </a:rPr>
                <a:t>请输入你的正文内容 请输入你的正文内容 请输入你的正文内容</a:t>
              </a:r>
            </a:p>
          </p:txBody>
        </p:sp>
      </p:grpSp>
      <p:grpSp>
        <p:nvGrpSpPr>
          <p:cNvPr id="56" name="组合 55">
            <a:extLst>
              <a:ext uri="{FF2B5EF4-FFF2-40B4-BE49-F238E27FC236}">
                <a16:creationId xmlns:a16="http://schemas.microsoft.com/office/drawing/2014/main" id="{407CE6C2-3440-41A3-AEA7-ECB72A2FC810}"/>
              </a:ext>
            </a:extLst>
          </p:cNvPr>
          <p:cNvGrpSpPr/>
          <p:nvPr/>
        </p:nvGrpSpPr>
        <p:grpSpPr>
          <a:xfrm>
            <a:off x="6889424" y="4695824"/>
            <a:ext cx="4921903" cy="869501"/>
            <a:chOff x="1039861" y="2100246"/>
            <a:chExt cx="4921903" cy="869501"/>
          </a:xfrm>
        </p:grpSpPr>
        <p:sp>
          <p:nvSpPr>
            <p:cNvPr id="57" name="文本框 56">
              <a:extLst>
                <a:ext uri="{FF2B5EF4-FFF2-40B4-BE49-F238E27FC236}">
                  <a16:creationId xmlns:a16="http://schemas.microsoft.com/office/drawing/2014/main" id="{8A3BF216-4527-4B9E-BF94-CF2BE576444E}"/>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4"/>
                  </a:solidFill>
                  <a:latin typeface="+mj-ea"/>
                  <a:ea typeface="+mj-ea"/>
                </a:rPr>
                <a:t>输入小标题</a:t>
              </a:r>
            </a:p>
          </p:txBody>
        </p:sp>
        <p:sp>
          <p:nvSpPr>
            <p:cNvPr id="58" name="文本框 57">
              <a:extLst>
                <a:ext uri="{FF2B5EF4-FFF2-40B4-BE49-F238E27FC236}">
                  <a16:creationId xmlns:a16="http://schemas.microsoft.com/office/drawing/2014/main" id="{AF0D313C-753E-44EE-80B3-2F347695917A}"/>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p>
            <a:p>
              <a:pPr>
                <a:lnSpc>
                  <a:spcPct val="130000"/>
                </a:lnSpc>
              </a:pPr>
              <a:r>
                <a:rPr lang="zh-CN" altLang="en-US" sz="1200" dirty="0">
                  <a:solidFill>
                    <a:schemeClr val="accent1"/>
                  </a:solidFill>
                  <a:latin typeface="+mn-ea"/>
                </a:rPr>
                <a:t>请输入你的正文内容 请输入你的正文内容 请输入你的正文内容</a:t>
              </a:r>
            </a:p>
          </p:txBody>
        </p:sp>
      </p:grpSp>
    </p:spTree>
    <p:extLst>
      <p:ext uri="{BB962C8B-B14F-4D97-AF65-F5344CB8AC3E}">
        <p14:creationId xmlns:p14="http://schemas.microsoft.com/office/powerpoint/2010/main" val="259491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EE0F0A-2690-443A-A951-374629A7E82F}"/>
              </a:ext>
            </a:extLst>
          </p:cNvPr>
          <p:cNvGrpSpPr/>
          <p:nvPr/>
        </p:nvGrpSpPr>
        <p:grpSpPr>
          <a:xfrm>
            <a:off x="4824466" y="240701"/>
            <a:ext cx="2543068" cy="1003899"/>
            <a:chOff x="4824466" y="240701"/>
            <a:chExt cx="2543068" cy="1003899"/>
          </a:xfrm>
        </p:grpSpPr>
        <p:sp>
          <p:nvSpPr>
            <p:cNvPr id="25" name="文本框 24">
              <a:extLst>
                <a:ext uri="{FF2B5EF4-FFF2-40B4-BE49-F238E27FC236}">
                  <a16:creationId xmlns:a16="http://schemas.microsoft.com/office/drawing/2014/main" id="{37857651-F484-4B8C-8459-278760FC51E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工作总结</a:t>
              </a:r>
            </a:p>
          </p:txBody>
        </p:sp>
        <p:sp>
          <p:nvSpPr>
            <p:cNvPr id="26" name="矩形 25">
              <a:extLst>
                <a:ext uri="{FF2B5EF4-FFF2-40B4-BE49-F238E27FC236}">
                  <a16:creationId xmlns:a16="http://schemas.microsoft.com/office/drawing/2014/main" id="{A90D2078-F6A0-416B-87AE-7F28B6C02F6D}"/>
                </a:ext>
              </a:extLst>
            </p:cNvPr>
            <p:cNvSpPr/>
            <p:nvPr/>
          </p:nvSpPr>
          <p:spPr>
            <a:xfrm>
              <a:off x="4824466" y="936823"/>
              <a:ext cx="2543068"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5" name="组合 4">
            <a:extLst>
              <a:ext uri="{FF2B5EF4-FFF2-40B4-BE49-F238E27FC236}">
                <a16:creationId xmlns:a16="http://schemas.microsoft.com/office/drawing/2014/main" id="{882F2E37-4EAC-4DAD-90F6-130535D1407B}"/>
              </a:ext>
            </a:extLst>
          </p:cNvPr>
          <p:cNvGrpSpPr/>
          <p:nvPr/>
        </p:nvGrpSpPr>
        <p:grpSpPr>
          <a:xfrm>
            <a:off x="411060" y="2817132"/>
            <a:ext cx="1815908" cy="2123265"/>
            <a:chOff x="411060" y="2817132"/>
            <a:chExt cx="1815908" cy="2123265"/>
          </a:xfrm>
        </p:grpSpPr>
        <p:grpSp>
          <p:nvGrpSpPr>
            <p:cNvPr id="21" name="组合 20">
              <a:extLst>
                <a:ext uri="{FF2B5EF4-FFF2-40B4-BE49-F238E27FC236}">
                  <a16:creationId xmlns:a16="http://schemas.microsoft.com/office/drawing/2014/main" id="{9DAB61CD-2B22-4865-8106-1142A6681E1D}"/>
                </a:ext>
              </a:extLst>
            </p:cNvPr>
            <p:cNvGrpSpPr/>
            <p:nvPr/>
          </p:nvGrpSpPr>
          <p:grpSpPr>
            <a:xfrm>
              <a:off x="551571" y="2817132"/>
              <a:ext cx="1534886" cy="1534886"/>
              <a:chOff x="1773183" y="2598683"/>
              <a:chExt cx="1660634" cy="1660634"/>
            </a:xfrm>
          </p:grpSpPr>
          <p:sp>
            <p:nvSpPr>
              <p:cNvPr id="20" name="椭圆 19">
                <a:extLst>
                  <a:ext uri="{FF2B5EF4-FFF2-40B4-BE49-F238E27FC236}">
                    <a16:creationId xmlns:a16="http://schemas.microsoft.com/office/drawing/2014/main" id="{3F7A08DA-42A8-4675-BE24-70054FED73D3}"/>
                  </a:ext>
                </a:extLst>
              </p:cNvPr>
              <p:cNvSpPr/>
              <p:nvPr/>
            </p:nvSpPr>
            <p:spPr>
              <a:xfrm>
                <a:off x="1854200" y="2679700"/>
                <a:ext cx="1498600" cy="149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dirty="0"/>
                  <a:t>21%</a:t>
                </a:r>
                <a:endParaRPr lang="zh-CN" altLang="en-US" sz="3300" dirty="0"/>
              </a:p>
            </p:txBody>
          </p:sp>
          <p:sp>
            <p:nvSpPr>
              <p:cNvPr id="27" name="椭圆 26">
                <a:extLst>
                  <a:ext uri="{FF2B5EF4-FFF2-40B4-BE49-F238E27FC236}">
                    <a16:creationId xmlns:a16="http://schemas.microsoft.com/office/drawing/2014/main" id="{9DB52767-7BF3-4C49-92B7-FCA2178A0DA0}"/>
                  </a:ext>
                </a:extLst>
              </p:cNvPr>
              <p:cNvSpPr/>
              <p:nvPr/>
            </p:nvSpPr>
            <p:spPr>
              <a:xfrm>
                <a:off x="1773183" y="2598683"/>
                <a:ext cx="1660634" cy="1660634"/>
              </a:xfrm>
              <a:prstGeom prst="ellipse">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a:extLst>
                <a:ext uri="{FF2B5EF4-FFF2-40B4-BE49-F238E27FC236}">
                  <a16:creationId xmlns:a16="http://schemas.microsoft.com/office/drawing/2014/main" id="{0F4C4A6C-377E-44C4-9524-5695300E1ECA}"/>
                </a:ext>
              </a:extLst>
            </p:cNvPr>
            <p:cNvSpPr txBox="1"/>
            <p:nvPr/>
          </p:nvSpPr>
          <p:spPr>
            <a:xfrm>
              <a:off x="411060" y="4540287"/>
              <a:ext cx="1815908" cy="400110"/>
            </a:xfrm>
            <a:prstGeom prst="rect">
              <a:avLst/>
            </a:prstGeom>
            <a:noFill/>
          </p:spPr>
          <p:txBody>
            <a:bodyPr wrap="square" rtlCol="0">
              <a:spAutoFit/>
            </a:bodyPr>
            <a:lstStyle/>
            <a:p>
              <a:pPr algn="ctr"/>
              <a:r>
                <a:rPr lang="zh-CN" altLang="en-US" sz="2000" b="1" dirty="0">
                  <a:solidFill>
                    <a:schemeClr val="accent5"/>
                  </a:solidFill>
                  <a:latin typeface="+mj-ea"/>
                  <a:ea typeface="+mj-ea"/>
                </a:rPr>
                <a:t>输入小标题</a:t>
              </a:r>
            </a:p>
          </p:txBody>
        </p:sp>
      </p:grpSp>
      <p:grpSp>
        <p:nvGrpSpPr>
          <p:cNvPr id="4" name="组合 3">
            <a:extLst>
              <a:ext uri="{FF2B5EF4-FFF2-40B4-BE49-F238E27FC236}">
                <a16:creationId xmlns:a16="http://schemas.microsoft.com/office/drawing/2014/main" id="{46E5B2DB-4F9A-45EC-AA0E-7F4C8CBB29AD}"/>
              </a:ext>
            </a:extLst>
          </p:cNvPr>
          <p:cNvGrpSpPr/>
          <p:nvPr/>
        </p:nvGrpSpPr>
        <p:grpSpPr>
          <a:xfrm>
            <a:off x="2274406" y="2817132"/>
            <a:ext cx="1815908" cy="2123265"/>
            <a:chOff x="2157751" y="2817132"/>
            <a:chExt cx="1815908" cy="2123265"/>
          </a:xfrm>
        </p:grpSpPr>
        <p:grpSp>
          <p:nvGrpSpPr>
            <p:cNvPr id="55" name="组合 54">
              <a:extLst>
                <a:ext uri="{FF2B5EF4-FFF2-40B4-BE49-F238E27FC236}">
                  <a16:creationId xmlns:a16="http://schemas.microsoft.com/office/drawing/2014/main" id="{A357D366-ACDA-472A-B53A-A325304FE684}"/>
                </a:ext>
              </a:extLst>
            </p:cNvPr>
            <p:cNvGrpSpPr/>
            <p:nvPr/>
          </p:nvGrpSpPr>
          <p:grpSpPr>
            <a:xfrm>
              <a:off x="2304171" y="2817132"/>
              <a:ext cx="1534886" cy="1534886"/>
              <a:chOff x="1773183" y="2598683"/>
              <a:chExt cx="1660634" cy="1660634"/>
            </a:xfrm>
          </p:grpSpPr>
          <p:sp>
            <p:nvSpPr>
              <p:cNvPr id="56" name="椭圆 55">
                <a:extLst>
                  <a:ext uri="{FF2B5EF4-FFF2-40B4-BE49-F238E27FC236}">
                    <a16:creationId xmlns:a16="http://schemas.microsoft.com/office/drawing/2014/main" id="{A4DC0C0D-0F85-4A2D-BEEA-570386A59E34}"/>
                  </a:ext>
                </a:extLst>
              </p:cNvPr>
              <p:cNvSpPr/>
              <p:nvPr/>
            </p:nvSpPr>
            <p:spPr>
              <a:xfrm>
                <a:off x="1854200" y="2679700"/>
                <a:ext cx="1498600" cy="1498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dirty="0"/>
                  <a:t>43%</a:t>
                </a:r>
                <a:endParaRPr lang="zh-CN" altLang="en-US" sz="3300" dirty="0"/>
              </a:p>
            </p:txBody>
          </p:sp>
          <p:sp>
            <p:nvSpPr>
              <p:cNvPr id="57" name="椭圆 56">
                <a:extLst>
                  <a:ext uri="{FF2B5EF4-FFF2-40B4-BE49-F238E27FC236}">
                    <a16:creationId xmlns:a16="http://schemas.microsoft.com/office/drawing/2014/main" id="{22A981C7-833A-41C1-8B0C-79334E031BD7}"/>
                  </a:ext>
                </a:extLst>
              </p:cNvPr>
              <p:cNvSpPr/>
              <p:nvPr/>
            </p:nvSpPr>
            <p:spPr>
              <a:xfrm>
                <a:off x="1773183" y="2598683"/>
                <a:ext cx="1660634" cy="1660634"/>
              </a:xfrm>
              <a:prstGeom prst="ellipse">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文本框 64">
              <a:extLst>
                <a:ext uri="{FF2B5EF4-FFF2-40B4-BE49-F238E27FC236}">
                  <a16:creationId xmlns:a16="http://schemas.microsoft.com/office/drawing/2014/main" id="{827C646E-C685-44C8-9C66-5D1A70EE5950}"/>
                </a:ext>
              </a:extLst>
            </p:cNvPr>
            <p:cNvSpPr txBox="1"/>
            <p:nvPr/>
          </p:nvSpPr>
          <p:spPr>
            <a:xfrm>
              <a:off x="2157751" y="4540287"/>
              <a:ext cx="1815908" cy="400110"/>
            </a:xfrm>
            <a:prstGeom prst="rect">
              <a:avLst/>
            </a:prstGeom>
            <a:noFill/>
          </p:spPr>
          <p:txBody>
            <a:bodyPr wrap="square" rtlCol="0">
              <a:spAutoFit/>
            </a:bodyPr>
            <a:lstStyle/>
            <a:p>
              <a:pPr algn="ctr"/>
              <a:r>
                <a:rPr lang="zh-CN" altLang="en-US" sz="2000" b="1" dirty="0">
                  <a:solidFill>
                    <a:schemeClr val="accent4"/>
                  </a:solidFill>
                  <a:latin typeface="+mj-ea"/>
                  <a:ea typeface="+mj-ea"/>
                </a:rPr>
                <a:t>输入小标题</a:t>
              </a:r>
            </a:p>
          </p:txBody>
        </p:sp>
      </p:grpSp>
      <p:grpSp>
        <p:nvGrpSpPr>
          <p:cNvPr id="3" name="组合 2">
            <a:extLst>
              <a:ext uri="{FF2B5EF4-FFF2-40B4-BE49-F238E27FC236}">
                <a16:creationId xmlns:a16="http://schemas.microsoft.com/office/drawing/2014/main" id="{DAC002D7-BE31-4C68-BCA3-9649C3CA4416}"/>
              </a:ext>
            </a:extLst>
          </p:cNvPr>
          <p:cNvGrpSpPr/>
          <p:nvPr/>
        </p:nvGrpSpPr>
        <p:grpSpPr>
          <a:xfrm>
            <a:off x="4137752" y="2817132"/>
            <a:ext cx="1815908" cy="2123265"/>
            <a:chOff x="3920674" y="2817132"/>
            <a:chExt cx="1815908" cy="2123265"/>
          </a:xfrm>
        </p:grpSpPr>
        <p:grpSp>
          <p:nvGrpSpPr>
            <p:cNvPr id="58" name="组合 57">
              <a:extLst>
                <a:ext uri="{FF2B5EF4-FFF2-40B4-BE49-F238E27FC236}">
                  <a16:creationId xmlns:a16="http://schemas.microsoft.com/office/drawing/2014/main" id="{DDBE4DBA-8258-4B5C-8152-FA9122DFA287}"/>
                </a:ext>
              </a:extLst>
            </p:cNvPr>
            <p:cNvGrpSpPr/>
            <p:nvPr/>
          </p:nvGrpSpPr>
          <p:grpSpPr>
            <a:xfrm>
              <a:off x="4056771" y="2817132"/>
              <a:ext cx="1534886" cy="1534886"/>
              <a:chOff x="1773183" y="2598683"/>
              <a:chExt cx="1660634" cy="1660634"/>
            </a:xfrm>
          </p:grpSpPr>
          <p:sp>
            <p:nvSpPr>
              <p:cNvPr id="59" name="椭圆 58">
                <a:extLst>
                  <a:ext uri="{FF2B5EF4-FFF2-40B4-BE49-F238E27FC236}">
                    <a16:creationId xmlns:a16="http://schemas.microsoft.com/office/drawing/2014/main" id="{7630867E-6FFD-4CE2-97D0-900A76B30592}"/>
                  </a:ext>
                </a:extLst>
              </p:cNvPr>
              <p:cNvSpPr/>
              <p:nvPr/>
            </p:nvSpPr>
            <p:spPr>
              <a:xfrm>
                <a:off x="1854200" y="2679700"/>
                <a:ext cx="1498600" cy="149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dirty="0"/>
                  <a:t>56%</a:t>
                </a:r>
                <a:endParaRPr lang="zh-CN" altLang="en-US" sz="3300" dirty="0"/>
              </a:p>
            </p:txBody>
          </p:sp>
          <p:sp>
            <p:nvSpPr>
              <p:cNvPr id="60" name="椭圆 59">
                <a:extLst>
                  <a:ext uri="{FF2B5EF4-FFF2-40B4-BE49-F238E27FC236}">
                    <a16:creationId xmlns:a16="http://schemas.microsoft.com/office/drawing/2014/main" id="{FF391CCB-EB99-4408-9A10-DAD367461691}"/>
                  </a:ext>
                </a:extLst>
              </p:cNvPr>
              <p:cNvSpPr/>
              <p:nvPr/>
            </p:nvSpPr>
            <p:spPr>
              <a:xfrm>
                <a:off x="1773183" y="2598683"/>
                <a:ext cx="1660634" cy="1660634"/>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65">
              <a:extLst>
                <a:ext uri="{FF2B5EF4-FFF2-40B4-BE49-F238E27FC236}">
                  <a16:creationId xmlns:a16="http://schemas.microsoft.com/office/drawing/2014/main" id="{FAA2B107-E6F4-40CF-94C2-2860F5F15A62}"/>
                </a:ext>
              </a:extLst>
            </p:cNvPr>
            <p:cNvSpPr txBox="1"/>
            <p:nvPr/>
          </p:nvSpPr>
          <p:spPr>
            <a:xfrm>
              <a:off x="3920674" y="4540287"/>
              <a:ext cx="1815908" cy="400110"/>
            </a:xfrm>
            <a:prstGeom prst="rect">
              <a:avLst/>
            </a:prstGeom>
            <a:noFill/>
          </p:spPr>
          <p:txBody>
            <a:bodyPr wrap="square" rtlCol="0">
              <a:spAutoFit/>
            </a:bodyPr>
            <a:lstStyle/>
            <a:p>
              <a:pPr algn="ctr"/>
              <a:r>
                <a:rPr lang="zh-CN" altLang="en-US" sz="2000" b="1" dirty="0">
                  <a:solidFill>
                    <a:schemeClr val="accent3"/>
                  </a:solidFill>
                  <a:latin typeface="+mj-ea"/>
                  <a:ea typeface="+mj-ea"/>
                </a:rPr>
                <a:t>输入小标题</a:t>
              </a:r>
            </a:p>
          </p:txBody>
        </p:sp>
      </p:grpSp>
      <p:grpSp>
        <p:nvGrpSpPr>
          <p:cNvPr id="2" name="组合 1">
            <a:extLst>
              <a:ext uri="{FF2B5EF4-FFF2-40B4-BE49-F238E27FC236}">
                <a16:creationId xmlns:a16="http://schemas.microsoft.com/office/drawing/2014/main" id="{323282CD-EF17-4026-8572-9DC6D0FB1183}"/>
              </a:ext>
            </a:extLst>
          </p:cNvPr>
          <p:cNvGrpSpPr/>
          <p:nvPr/>
        </p:nvGrpSpPr>
        <p:grpSpPr>
          <a:xfrm>
            <a:off x="6001097" y="2817132"/>
            <a:ext cx="1815908" cy="2123265"/>
            <a:chOff x="5683597" y="2817132"/>
            <a:chExt cx="1815908" cy="2123265"/>
          </a:xfrm>
        </p:grpSpPr>
        <p:grpSp>
          <p:nvGrpSpPr>
            <p:cNvPr id="61" name="组合 60">
              <a:extLst>
                <a:ext uri="{FF2B5EF4-FFF2-40B4-BE49-F238E27FC236}">
                  <a16:creationId xmlns:a16="http://schemas.microsoft.com/office/drawing/2014/main" id="{438EF82C-819F-4145-AA26-73E4A5F8249B}"/>
                </a:ext>
              </a:extLst>
            </p:cNvPr>
            <p:cNvGrpSpPr/>
            <p:nvPr/>
          </p:nvGrpSpPr>
          <p:grpSpPr>
            <a:xfrm>
              <a:off x="5809371" y="2817132"/>
              <a:ext cx="1534886" cy="1534886"/>
              <a:chOff x="1773183" y="2598683"/>
              <a:chExt cx="1660634" cy="1660634"/>
            </a:xfrm>
          </p:grpSpPr>
          <p:sp>
            <p:nvSpPr>
              <p:cNvPr id="62" name="椭圆 61">
                <a:extLst>
                  <a:ext uri="{FF2B5EF4-FFF2-40B4-BE49-F238E27FC236}">
                    <a16:creationId xmlns:a16="http://schemas.microsoft.com/office/drawing/2014/main" id="{515D0955-6657-4D80-89D0-2764EBCE7CE7}"/>
                  </a:ext>
                </a:extLst>
              </p:cNvPr>
              <p:cNvSpPr/>
              <p:nvPr/>
            </p:nvSpPr>
            <p:spPr>
              <a:xfrm>
                <a:off x="1854200" y="2679700"/>
                <a:ext cx="1498600" cy="149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dirty="0"/>
                  <a:t>92%</a:t>
                </a:r>
                <a:endParaRPr lang="zh-CN" altLang="en-US" sz="3300" dirty="0"/>
              </a:p>
            </p:txBody>
          </p:sp>
          <p:sp>
            <p:nvSpPr>
              <p:cNvPr id="63" name="椭圆 62">
                <a:extLst>
                  <a:ext uri="{FF2B5EF4-FFF2-40B4-BE49-F238E27FC236}">
                    <a16:creationId xmlns:a16="http://schemas.microsoft.com/office/drawing/2014/main" id="{F621C31C-47A9-4D14-9B1F-025BBDB2B5DB}"/>
                  </a:ext>
                </a:extLst>
              </p:cNvPr>
              <p:cNvSpPr/>
              <p:nvPr/>
            </p:nvSpPr>
            <p:spPr>
              <a:xfrm>
                <a:off x="1773183" y="2598683"/>
                <a:ext cx="1660634" cy="1660634"/>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7" name="文本框 66">
              <a:extLst>
                <a:ext uri="{FF2B5EF4-FFF2-40B4-BE49-F238E27FC236}">
                  <a16:creationId xmlns:a16="http://schemas.microsoft.com/office/drawing/2014/main" id="{6665EA3B-E1CA-4FED-B355-46001173CB1D}"/>
                </a:ext>
              </a:extLst>
            </p:cNvPr>
            <p:cNvSpPr txBox="1"/>
            <p:nvPr/>
          </p:nvSpPr>
          <p:spPr>
            <a:xfrm>
              <a:off x="5683597" y="4540287"/>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grpSp>
      <p:sp>
        <p:nvSpPr>
          <p:cNvPr id="68" name="文本框 67">
            <a:extLst>
              <a:ext uri="{FF2B5EF4-FFF2-40B4-BE49-F238E27FC236}">
                <a16:creationId xmlns:a16="http://schemas.microsoft.com/office/drawing/2014/main" id="{4E035625-39A1-47C0-AB88-E84A3DBE56E7}"/>
              </a:ext>
            </a:extLst>
          </p:cNvPr>
          <p:cNvSpPr txBox="1"/>
          <p:nvPr/>
        </p:nvSpPr>
        <p:spPr>
          <a:xfrm>
            <a:off x="8247294" y="2960304"/>
            <a:ext cx="3424006" cy="1267591"/>
          </a:xfrm>
          <a:prstGeom prst="rect">
            <a:avLst/>
          </a:prstGeom>
          <a:noFill/>
        </p:spPr>
        <p:txBody>
          <a:bodyPr wrap="square" rtlCol="0">
            <a:spAutoFit/>
          </a:bodyPr>
          <a:lstStyle/>
          <a:p>
            <a:pPr>
              <a:lnSpc>
                <a:spcPct val="140000"/>
              </a:lnSpc>
            </a:pPr>
            <a:r>
              <a:rPr lang="zh-CN" altLang="en-US" sz="1400" dirty="0">
                <a:solidFill>
                  <a:schemeClr val="accent1"/>
                </a:solidFill>
                <a:latin typeface="+mn-ea"/>
              </a:rPr>
              <a:t>请输入你的正文内容请输入你的正文内容请输入你的正文内容请输入你的正文内容请输入你的正文内容请输入你的正文内容</a:t>
            </a:r>
            <a:endParaRPr lang="en-US" altLang="zh-CN" sz="1400" dirty="0">
              <a:solidFill>
                <a:schemeClr val="accent1"/>
              </a:solidFill>
              <a:latin typeface="+mn-ea"/>
            </a:endParaRPr>
          </a:p>
          <a:p>
            <a:pPr>
              <a:lnSpc>
                <a:spcPct val="140000"/>
              </a:lnSpc>
            </a:pPr>
            <a:r>
              <a:rPr lang="zh-CN" altLang="en-US" sz="1400" dirty="0">
                <a:solidFill>
                  <a:schemeClr val="accent1"/>
                </a:solidFill>
                <a:latin typeface="+mn-ea"/>
              </a:rPr>
              <a:t>请输入你的正文内容请输入你的正文内容</a:t>
            </a:r>
          </a:p>
        </p:txBody>
      </p:sp>
      <p:sp>
        <p:nvSpPr>
          <p:cNvPr id="69" name="矩形 68">
            <a:extLst>
              <a:ext uri="{FF2B5EF4-FFF2-40B4-BE49-F238E27FC236}">
                <a16:creationId xmlns:a16="http://schemas.microsoft.com/office/drawing/2014/main" id="{1E55DE90-AEF8-4FF0-B372-F6B456CF1093}"/>
              </a:ext>
            </a:extLst>
          </p:cNvPr>
          <p:cNvSpPr/>
          <p:nvPr/>
        </p:nvSpPr>
        <p:spPr>
          <a:xfrm>
            <a:off x="8332535" y="4335591"/>
            <a:ext cx="2844800" cy="505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C7058F5F-229B-436C-8A90-B3EBD6FECDDA}"/>
              </a:ext>
            </a:extLst>
          </p:cNvPr>
          <p:cNvGrpSpPr/>
          <p:nvPr/>
        </p:nvGrpSpPr>
        <p:grpSpPr>
          <a:xfrm>
            <a:off x="8802400" y="4388357"/>
            <a:ext cx="2068026" cy="400110"/>
            <a:chOff x="8824142" y="3963675"/>
            <a:chExt cx="2068026" cy="400110"/>
          </a:xfrm>
        </p:grpSpPr>
        <p:pic>
          <p:nvPicPr>
            <p:cNvPr id="71" name="图形 70">
              <a:extLst>
                <a:ext uri="{FF2B5EF4-FFF2-40B4-BE49-F238E27FC236}">
                  <a16:creationId xmlns:a16="http://schemas.microsoft.com/office/drawing/2014/main" id="{A2BBBD30-65B4-425E-92A7-45DCCB3A5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24142" y="3987006"/>
              <a:ext cx="356394" cy="356394"/>
            </a:xfrm>
            <a:prstGeom prst="rect">
              <a:avLst/>
            </a:prstGeom>
          </p:spPr>
        </p:pic>
        <p:sp>
          <p:nvSpPr>
            <p:cNvPr id="72" name="文本框 71">
              <a:extLst>
                <a:ext uri="{FF2B5EF4-FFF2-40B4-BE49-F238E27FC236}">
                  <a16:creationId xmlns:a16="http://schemas.microsoft.com/office/drawing/2014/main" id="{B146877D-92A7-40E7-A9FB-782A2D4E3CBE}"/>
                </a:ext>
              </a:extLst>
            </p:cNvPr>
            <p:cNvSpPr txBox="1"/>
            <p:nvPr/>
          </p:nvSpPr>
          <p:spPr>
            <a:xfrm>
              <a:off x="9076260" y="3963675"/>
              <a:ext cx="1815908" cy="400110"/>
            </a:xfrm>
            <a:prstGeom prst="rect">
              <a:avLst/>
            </a:prstGeom>
            <a:noFill/>
          </p:spPr>
          <p:txBody>
            <a:bodyPr wrap="square" rtlCol="0">
              <a:spAutoFit/>
            </a:bodyPr>
            <a:lstStyle/>
            <a:p>
              <a:pPr algn="ctr"/>
              <a:r>
                <a:rPr lang="zh-CN" altLang="en-US" sz="2000" b="1" dirty="0">
                  <a:solidFill>
                    <a:schemeClr val="bg1"/>
                  </a:solidFill>
                  <a:latin typeface="+mj-ea"/>
                  <a:ea typeface="+mj-ea"/>
                </a:rPr>
                <a:t>输入关键词</a:t>
              </a:r>
            </a:p>
          </p:txBody>
        </p:sp>
      </p:grpSp>
    </p:spTree>
    <p:extLst>
      <p:ext uri="{BB962C8B-B14F-4D97-AF65-F5344CB8AC3E}">
        <p14:creationId xmlns:p14="http://schemas.microsoft.com/office/powerpoint/2010/main" val="294210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EE0F0A-2690-443A-A951-374629A7E82F}"/>
              </a:ext>
            </a:extLst>
          </p:cNvPr>
          <p:cNvGrpSpPr/>
          <p:nvPr/>
        </p:nvGrpSpPr>
        <p:grpSpPr>
          <a:xfrm>
            <a:off x="4824466" y="240701"/>
            <a:ext cx="2543068" cy="1003899"/>
            <a:chOff x="4824466" y="240701"/>
            <a:chExt cx="2543068" cy="1003899"/>
          </a:xfrm>
        </p:grpSpPr>
        <p:sp>
          <p:nvSpPr>
            <p:cNvPr id="25" name="文本框 24">
              <a:extLst>
                <a:ext uri="{FF2B5EF4-FFF2-40B4-BE49-F238E27FC236}">
                  <a16:creationId xmlns:a16="http://schemas.microsoft.com/office/drawing/2014/main" id="{37857651-F484-4B8C-8459-278760FC51E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工作总结</a:t>
              </a:r>
            </a:p>
          </p:txBody>
        </p:sp>
        <p:sp>
          <p:nvSpPr>
            <p:cNvPr id="26" name="矩形 25">
              <a:extLst>
                <a:ext uri="{FF2B5EF4-FFF2-40B4-BE49-F238E27FC236}">
                  <a16:creationId xmlns:a16="http://schemas.microsoft.com/office/drawing/2014/main" id="{A90D2078-F6A0-416B-87AE-7F28B6C02F6D}"/>
                </a:ext>
              </a:extLst>
            </p:cNvPr>
            <p:cNvSpPr/>
            <p:nvPr/>
          </p:nvSpPr>
          <p:spPr>
            <a:xfrm>
              <a:off x="4824466" y="936823"/>
              <a:ext cx="2543068"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3" name="组合 2">
            <a:extLst>
              <a:ext uri="{FF2B5EF4-FFF2-40B4-BE49-F238E27FC236}">
                <a16:creationId xmlns:a16="http://schemas.microsoft.com/office/drawing/2014/main" id="{4BDCF4CD-56B6-4BC1-A3B8-BEE4B3B44BE0}"/>
              </a:ext>
            </a:extLst>
          </p:cNvPr>
          <p:cNvGrpSpPr/>
          <p:nvPr/>
        </p:nvGrpSpPr>
        <p:grpSpPr>
          <a:xfrm rot="499796">
            <a:off x="3302870" y="4803070"/>
            <a:ext cx="979990" cy="979990"/>
            <a:chOff x="3071310" y="4464305"/>
            <a:chExt cx="979990" cy="979990"/>
          </a:xfrm>
        </p:grpSpPr>
        <p:sp>
          <p:nvSpPr>
            <p:cNvPr id="6" name="椭圆 5">
              <a:extLst>
                <a:ext uri="{FF2B5EF4-FFF2-40B4-BE49-F238E27FC236}">
                  <a16:creationId xmlns:a16="http://schemas.microsoft.com/office/drawing/2014/main" id="{9B67912D-D9E2-4917-89DE-BF85D0FA29DB}"/>
                </a:ext>
              </a:extLst>
            </p:cNvPr>
            <p:cNvSpPr/>
            <p:nvPr/>
          </p:nvSpPr>
          <p:spPr>
            <a:xfrm>
              <a:off x="3163072" y="4556068"/>
              <a:ext cx="796465" cy="7964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mj-lt"/>
              </a:endParaRPr>
            </a:p>
          </p:txBody>
        </p:sp>
        <p:sp>
          <p:nvSpPr>
            <p:cNvPr id="7" name="弧形 6">
              <a:extLst>
                <a:ext uri="{FF2B5EF4-FFF2-40B4-BE49-F238E27FC236}">
                  <a16:creationId xmlns:a16="http://schemas.microsoft.com/office/drawing/2014/main" id="{0C84A846-3D00-49F1-B153-DDB9D95CE177}"/>
                </a:ext>
              </a:extLst>
            </p:cNvPr>
            <p:cNvSpPr/>
            <p:nvPr/>
          </p:nvSpPr>
          <p:spPr>
            <a:xfrm rot="16495543">
              <a:off x="3071310" y="4464305"/>
              <a:ext cx="979990" cy="979990"/>
            </a:xfrm>
            <a:prstGeom prst="arc">
              <a:avLst>
                <a:gd name="adj1" fmla="val 14009832"/>
                <a:gd name="adj2" fmla="val 2575069"/>
              </a:avLst>
            </a:prstGeom>
            <a:ln w="19050">
              <a:solidFill>
                <a:schemeClr val="accent5"/>
              </a:solidFill>
              <a:prstDash val="dash"/>
              <a:head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2" name="组合 1">
            <a:extLst>
              <a:ext uri="{FF2B5EF4-FFF2-40B4-BE49-F238E27FC236}">
                <a16:creationId xmlns:a16="http://schemas.microsoft.com/office/drawing/2014/main" id="{09B8B0C1-F563-46E5-A845-76E82D5F75B8}"/>
              </a:ext>
            </a:extLst>
          </p:cNvPr>
          <p:cNvGrpSpPr/>
          <p:nvPr/>
        </p:nvGrpSpPr>
        <p:grpSpPr>
          <a:xfrm rot="499796" flipH="1" flipV="1">
            <a:off x="4086269" y="3977749"/>
            <a:ext cx="1335590" cy="1335590"/>
            <a:chOff x="4433385" y="4464305"/>
            <a:chExt cx="979990" cy="979990"/>
          </a:xfrm>
        </p:grpSpPr>
        <p:sp>
          <p:nvSpPr>
            <p:cNvPr id="8" name="椭圆 7">
              <a:extLst>
                <a:ext uri="{FF2B5EF4-FFF2-40B4-BE49-F238E27FC236}">
                  <a16:creationId xmlns:a16="http://schemas.microsoft.com/office/drawing/2014/main" id="{7FA54C91-3E45-402C-827D-5268CACB0E9F}"/>
                </a:ext>
              </a:extLst>
            </p:cNvPr>
            <p:cNvSpPr/>
            <p:nvPr/>
          </p:nvSpPr>
          <p:spPr>
            <a:xfrm>
              <a:off x="4525147" y="4556068"/>
              <a:ext cx="796465" cy="7964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mj-lt"/>
              </a:endParaRPr>
            </a:p>
          </p:txBody>
        </p:sp>
        <p:sp>
          <p:nvSpPr>
            <p:cNvPr id="9" name="弧形 8">
              <a:extLst>
                <a:ext uri="{FF2B5EF4-FFF2-40B4-BE49-F238E27FC236}">
                  <a16:creationId xmlns:a16="http://schemas.microsoft.com/office/drawing/2014/main" id="{E7B7F518-AF04-46AA-B798-FB66BCEAF879}"/>
                </a:ext>
              </a:extLst>
            </p:cNvPr>
            <p:cNvSpPr/>
            <p:nvPr/>
          </p:nvSpPr>
          <p:spPr>
            <a:xfrm rot="16495543">
              <a:off x="4433385" y="4464305"/>
              <a:ext cx="979990" cy="979990"/>
            </a:xfrm>
            <a:prstGeom prst="arc">
              <a:avLst>
                <a:gd name="adj1" fmla="val 14009832"/>
                <a:gd name="adj2" fmla="val 2575069"/>
              </a:avLst>
            </a:prstGeom>
            <a:ln w="19050">
              <a:solidFill>
                <a:schemeClr val="accent4"/>
              </a:solidFill>
              <a:prstDash val="dash"/>
              <a:head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617B875A-9D36-4DC9-8F06-30614D59FCB0}"/>
              </a:ext>
            </a:extLst>
          </p:cNvPr>
          <p:cNvGrpSpPr/>
          <p:nvPr/>
        </p:nvGrpSpPr>
        <p:grpSpPr>
          <a:xfrm rot="499796">
            <a:off x="5293857" y="3109176"/>
            <a:ext cx="1830890" cy="1830890"/>
            <a:chOff x="4433385" y="4464305"/>
            <a:chExt cx="979990" cy="979990"/>
          </a:xfrm>
        </p:grpSpPr>
        <p:sp>
          <p:nvSpPr>
            <p:cNvPr id="12" name="椭圆 11">
              <a:extLst>
                <a:ext uri="{FF2B5EF4-FFF2-40B4-BE49-F238E27FC236}">
                  <a16:creationId xmlns:a16="http://schemas.microsoft.com/office/drawing/2014/main" id="{DE1D86DC-8007-4631-938D-75B3BA1B5A26}"/>
                </a:ext>
              </a:extLst>
            </p:cNvPr>
            <p:cNvSpPr/>
            <p:nvPr/>
          </p:nvSpPr>
          <p:spPr>
            <a:xfrm>
              <a:off x="4525147" y="4556068"/>
              <a:ext cx="796465" cy="7964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mj-lt"/>
              </a:endParaRPr>
            </a:p>
          </p:txBody>
        </p:sp>
        <p:sp>
          <p:nvSpPr>
            <p:cNvPr id="13" name="弧形 12">
              <a:extLst>
                <a:ext uri="{FF2B5EF4-FFF2-40B4-BE49-F238E27FC236}">
                  <a16:creationId xmlns:a16="http://schemas.microsoft.com/office/drawing/2014/main" id="{C7417EE6-2CEC-41AF-AFBE-566040FBF2BC}"/>
                </a:ext>
              </a:extLst>
            </p:cNvPr>
            <p:cNvSpPr/>
            <p:nvPr/>
          </p:nvSpPr>
          <p:spPr>
            <a:xfrm rot="16495543">
              <a:off x="4433385" y="4464305"/>
              <a:ext cx="979990" cy="979990"/>
            </a:xfrm>
            <a:prstGeom prst="arc">
              <a:avLst>
                <a:gd name="adj1" fmla="val 14009832"/>
                <a:gd name="adj2" fmla="val 2575069"/>
              </a:avLst>
            </a:prstGeom>
            <a:ln w="19050">
              <a:solidFill>
                <a:schemeClr val="accent3"/>
              </a:solidFill>
              <a:prstDash val="dash"/>
              <a:head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4" name="组合 13">
            <a:extLst>
              <a:ext uri="{FF2B5EF4-FFF2-40B4-BE49-F238E27FC236}">
                <a16:creationId xmlns:a16="http://schemas.microsoft.com/office/drawing/2014/main" id="{506AFD09-3A68-41CB-9DCB-81443B46E702}"/>
              </a:ext>
            </a:extLst>
          </p:cNvPr>
          <p:cNvGrpSpPr/>
          <p:nvPr/>
        </p:nvGrpSpPr>
        <p:grpSpPr>
          <a:xfrm rot="499796" flipH="1" flipV="1">
            <a:off x="6778564" y="1753946"/>
            <a:ext cx="2262966" cy="2262966"/>
            <a:chOff x="4433385" y="4464305"/>
            <a:chExt cx="979990" cy="979990"/>
          </a:xfrm>
        </p:grpSpPr>
        <p:sp>
          <p:nvSpPr>
            <p:cNvPr id="15" name="椭圆 14">
              <a:extLst>
                <a:ext uri="{FF2B5EF4-FFF2-40B4-BE49-F238E27FC236}">
                  <a16:creationId xmlns:a16="http://schemas.microsoft.com/office/drawing/2014/main" id="{C3DDC6B6-C8AA-45F8-8A56-9A88384074B0}"/>
                </a:ext>
              </a:extLst>
            </p:cNvPr>
            <p:cNvSpPr/>
            <p:nvPr/>
          </p:nvSpPr>
          <p:spPr>
            <a:xfrm>
              <a:off x="4525147" y="4556068"/>
              <a:ext cx="796465" cy="7964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mj-lt"/>
              </a:endParaRPr>
            </a:p>
          </p:txBody>
        </p:sp>
        <p:sp>
          <p:nvSpPr>
            <p:cNvPr id="16" name="弧形 15">
              <a:extLst>
                <a:ext uri="{FF2B5EF4-FFF2-40B4-BE49-F238E27FC236}">
                  <a16:creationId xmlns:a16="http://schemas.microsoft.com/office/drawing/2014/main" id="{AB17F974-7861-41A6-AEF2-5F3FA552EC5C}"/>
                </a:ext>
              </a:extLst>
            </p:cNvPr>
            <p:cNvSpPr/>
            <p:nvPr/>
          </p:nvSpPr>
          <p:spPr>
            <a:xfrm rot="16495543">
              <a:off x="4433385" y="4464305"/>
              <a:ext cx="979990" cy="979990"/>
            </a:xfrm>
            <a:prstGeom prst="arc">
              <a:avLst>
                <a:gd name="adj1" fmla="val 8272819"/>
                <a:gd name="adj2" fmla="val 2575069"/>
              </a:avLst>
            </a:prstGeom>
            <a:ln w="19050">
              <a:solidFill>
                <a:schemeClr val="accent2"/>
              </a:solidFill>
              <a:prstDash val="dash"/>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F1B98037-A9EC-4AEC-9720-E566C0C875A2}"/>
              </a:ext>
            </a:extLst>
          </p:cNvPr>
          <p:cNvSpPr txBox="1"/>
          <p:nvPr/>
        </p:nvSpPr>
        <p:spPr>
          <a:xfrm>
            <a:off x="3469464" y="5093010"/>
            <a:ext cx="646800" cy="400110"/>
          </a:xfrm>
          <a:prstGeom prst="rect">
            <a:avLst/>
          </a:prstGeom>
          <a:noFill/>
        </p:spPr>
        <p:txBody>
          <a:bodyPr wrap="square" rtlCol="0">
            <a:spAutoFit/>
          </a:bodyPr>
          <a:lstStyle/>
          <a:p>
            <a:pPr algn="ctr"/>
            <a:r>
              <a:rPr lang="en-US" altLang="zh-CN" sz="2000" dirty="0">
                <a:solidFill>
                  <a:schemeClr val="bg1"/>
                </a:solidFill>
                <a:latin typeface="+mj-lt"/>
              </a:rPr>
              <a:t>01</a:t>
            </a:r>
            <a:endParaRPr lang="zh-CN" altLang="en-US" sz="2000" dirty="0">
              <a:solidFill>
                <a:schemeClr val="bg1"/>
              </a:solidFill>
              <a:latin typeface="+mj-lt"/>
            </a:endParaRPr>
          </a:p>
        </p:txBody>
      </p:sp>
      <p:sp>
        <p:nvSpPr>
          <p:cNvPr id="22" name="文本框 21">
            <a:extLst>
              <a:ext uri="{FF2B5EF4-FFF2-40B4-BE49-F238E27FC236}">
                <a16:creationId xmlns:a16="http://schemas.microsoft.com/office/drawing/2014/main" id="{E3984928-C425-4EF0-84CB-03AFE5F02E24}"/>
              </a:ext>
            </a:extLst>
          </p:cNvPr>
          <p:cNvSpPr txBox="1"/>
          <p:nvPr/>
        </p:nvSpPr>
        <p:spPr>
          <a:xfrm>
            <a:off x="4430664" y="4414710"/>
            <a:ext cx="646800" cy="461665"/>
          </a:xfrm>
          <a:prstGeom prst="rect">
            <a:avLst/>
          </a:prstGeom>
          <a:noFill/>
        </p:spPr>
        <p:txBody>
          <a:bodyPr wrap="square" rtlCol="0">
            <a:spAutoFit/>
          </a:bodyPr>
          <a:lstStyle/>
          <a:p>
            <a:pPr algn="ctr"/>
            <a:r>
              <a:rPr lang="en-US" altLang="zh-CN" sz="2400" dirty="0">
                <a:solidFill>
                  <a:schemeClr val="bg1"/>
                </a:solidFill>
                <a:latin typeface="+mj-lt"/>
              </a:rPr>
              <a:t>02</a:t>
            </a:r>
            <a:endParaRPr lang="zh-CN" altLang="en-US" sz="2400" dirty="0">
              <a:solidFill>
                <a:schemeClr val="bg1"/>
              </a:solidFill>
              <a:latin typeface="+mj-lt"/>
            </a:endParaRPr>
          </a:p>
        </p:txBody>
      </p:sp>
      <p:sp>
        <p:nvSpPr>
          <p:cNvPr id="23" name="文本框 22">
            <a:extLst>
              <a:ext uri="{FF2B5EF4-FFF2-40B4-BE49-F238E27FC236}">
                <a16:creationId xmlns:a16="http://schemas.microsoft.com/office/drawing/2014/main" id="{64B98A74-EA2F-4F4C-80B4-2E52B2D612F3}"/>
              </a:ext>
            </a:extLst>
          </p:cNvPr>
          <p:cNvSpPr txBox="1"/>
          <p:nvPr/>
        </p:nvSpPr>
        <p:spPr>
          <a:xfrm>
            <a:off x="5885900" y="3732233"/>
            <a:ext cx="646800" cy="584775"/>
          </a:xfrm>
          <a:prstGeom prst="rect">
            <a:avLst/>
          </a:prstGeom>
          <a:noFill/>
        </p:spPr>
        <p:txBody>
          <a:bodyPr wrap="square" rtlCol="0">
            <a:spAutoFit/>
          </a:bodyPr>
          <a:lstStyle/>
          <a:p>
            <a:pPr algn="ctr"/>
            <a:r>
              <a:rPr lang="en-US" altLang="zh-CN" sz="3200" dirty="0">
                <a:solidFill>
                  <a:schemeClr val="bg1"/>
                </a:solidFill>
                <a:latin typeface="+mj-lt"/>
              </a:rPr>
              <a:t>03</a:t>
            </a:r>
            <a:endParaRPr lang="zh-CN" altLang="en-US" sz="3200" dirty="0">
              <a:solidFill>
                <a:schemeClr val="bg1"/>
              </a:solidFill>
              <a:latin typeface="+mj-lt"/>
            </a:endParaRPr>
          </a:p>
        </p:txBody>
      </p:sp>
      <p:sp>
        <p:nvSpPr>
          <p:cNvPr id="27" name="文本框 26">
            <a:extLst>
              <a:ext uri="{FF2B5EF4-FFF2-40B4-BE49-F238E27FC236}">
                <a16:creationId xmlns:a16="http://schemas.microsoft.com/office/drawing/2014/main" id="{E719C972-502E-425F-8318-8C26F0EFB935}"/>
              </a:ext>
            </a:extLst>
          </p:cNvPr>
          <p:cNvSpPr txBox="1"/>
          <p:nvPr/>
        </p:nvSpPr>
        <p:spPr>
          <a:xfrm>
            <a:off x="7438094" y="2569715"/>
            <a:ext cx="943906" cy="707886"/>
          </a:xfrm>
          <a:prstGeom prst="rect">
            <a:avLst/>
          </a:prstGeom>
          <a:noFill/>
        </p:spPr>
        <p:txBody>
          <a:bodyPr wrap="square" rtlCol="0">
            <a:spAutoFit/>
          </a:bodyPr>
          <a:lstStyle/>
          <a:p>
            <a:pPr algn="ctr"/>
            <a:r>
              <a:rPr lang="en-US" altLang="zh-CN" sz="4000" dirty="0">
                <a:solidFill>
                  <a:schemeClr val="bg1"/>
                </a:solidFill>
                <a:latin typeface="+mj-lt"/>
              </a:rPr>
              <a:t>04</a:t>
            </a:r>
            <a:endParaRPr lang="zh-CN" altLang="en-US" sz="4000" dirty="0">
              <a:solidFill>
                <a:schemeClr val="bg1"/>
              </a:solidFill>
              <a:latin typeface="+mj-lt"/>
            </a:endParaRPr>
          </a:p>
        </p:txBody>
      </p:sp>
      <p:grpSp>
        <p:nvGrpSpPr>
          <p:cNvPr id="28" name="组合 27">
            <a:extLst>
              <a:ext uri="{FF2B5EF4-FFF2-40B4-BE49-F238E27FC236}">
                <a16:creationId xmlns:a16="http://schemas.microsoft.com/office/drawing/2014/main" id="{7481F28D-30D1-4270-B8EB-03D4CFBA2680}"/>
              </a:ext>
            </a:extLst>
          </p:cNvPr>
          <p:cNvGrpSpPr/>
          <p:nvPr/>
        </p:nvGrpSpPr>
        <p:grpSpPr>
          <a:xfrm>
            <a:off x="544955" y="4055311"/>
            <a:ext cx="2862221" cy="908166"/>
            <a:chOff x="1284568" y="2100246"/>
            <a:chExt cx="2862221" cy="908166"/>
          </a:xfrm>
        </p:grpSpPr>
        <p:sp>
          <p:nvSpPr>
            <p:cNvPr id="29" name="文本框 28">
              <a:extLst>
                <a:ext uri="{FF2B5EF4-FFF2-40B4-BE49-F238E27FC236}">
                  <a16:creationId xmlns:a16="http://schemas.microsoft.com/office/drawing/2014/main" id="{7863EA66-10CA-433F-9508-E5B23D0D7AFC}"/>
                </a:ext>
              </a:extLst>
            </p:cNvPr>
            <p:cNvSpPr txBox="1"/>
            <p:nvPr/>
          </p:nvSpPr>
          <p:spPr>
            <a:xfrm>
              <a:off x="2330881" y="2100246"/>
              <a:ext cx="1815908" cy="369332"/>
            </a:xfrm>
            <a:prstGeom prst="rect">
              <a:avLst/>
            </a:prstGeom>
            <a:noFill/>
          </p:spPr>
          <p:txBody>
            <a:bodyPr wrap="square" rtlCol="0">
              <a:spAutoFit/>
            </a:bodyPr>
            <a:lstStyle/>
            <a:p>
              <a:pPr algn="ctr"/>
              <a:r>
                <a:rPr lang="zh-CN" altLang="en-US" b="1" dirty="0">
                  <a:solidFill>
                    <a:schemeClr val="accent5"/>
                  </a:solidFill>
                  <a:latin typeface="+mj-ea"/>
                  <a:ea typeface="+mj-ea"/>
                </a:rPr>
                <a:t>输入小标题</a:t>
              </a:r>
            </a:p>
          </p:txBody>
        </p:sp>
        <p:sp>
          <p:nvSpPr>
            <p:cNvPr id="30" name="文本框 29">
              <a:extLst>
                <a:ext uri="{FF2B5EF4-FFF2-40B4-BE49-F238E27FC236}">
                  <a16:creationId xmlns:a16="http://schemas.microsoft.com/office/drawing/2014/main" id="{8FFD9BE7-5C03-41A9-8C2A-33AF8AB42D4D}"/>
                </a:ext>
              </a:extLst>
            </p:cNvPr>
            <p:cNvSpPr txBox="1"/>
            <p:nvPr/>
          </p:nvSpPr>
          <p:spPr>
            <a:xfrm>
              <a:off x="1284568" y="2419468"/>
              <a:ext cx="2609532" cy="588944"/>
            </a:xfrm>
            <a:prstGeom prst="rect">
              <a:avLst/>
            </a:prstGeom>
            <a:noFill/>
          </p:spPr>
          <p:txBody>
            <a:bodyPr wrap="square" rtlCol="0">
              <a:spAutoFit/>
            </a:bodyPr>
            <a:lstStyle/>
            <a:p>
              <a:pPr algn="r">
                <a:lnSpc>
                  <a:spcPct val="120000"/>
                </a:lnSpc>
              </a:pPr>
              <a:r>
                <a:rPr lang="zh-CN" altLang="en-US" sz="1400" dirty="0">
                  <a:solidFill>
                    <a:schemeClr val="accent1"/>
                  </a:solidFill>
                  <a:latin typeface="+mn-ea"/>
                </a:rPr>
                <a:t>请输入你的正文内容请输入你的正文内容</a:t>
              </a:r>
            </a:p>
          </p:txBody>
        </p:sp>
      </p:grpSp>
      <p:grpSp>
        <p:nvGrpSpPr>
          <p:cNvPr id="43" name="组合 42">
            <a:extLst>
              <a:ext uri="{FF2B5EF4-FFF2-40B4-BE49-F238E27FC236}">
                <a16:creationId xmlns:a16="http://schemas.microsoft.com/office/drawing/2014/main" id="{EBADD0A4-6BAD-4BA6-B5DE-D2EC512E44B7}"/>
              </a:ext>
            </a:extLst>
          </p:cNvPr>
          <p:cNvGrpSpPr/>
          <p:nvPr/>
        </p:nvGrpSpPr>
        <p:grpSpPr>
          <a:xfrm>
            <a:off x="2833212" y="2278809"/>
            <a:ext cx="2862221" cy="908166"/>
            <a:chOff x="1284568" y="2100246"/>
            <a:chExt cx="2862221" cy="908166"/>
          </a:xfrm>
        </p:grpSpPr>
        <p:sp>
          <p:nvSpPr>
            <p:cNvPr id="44" name="文本框 43">
              <a:extLst>
                <a:ext uri="{FF2B5EF4-FFF2-40B4-BE49-F238E27FC236}">
                  <a16:creationId xmlns:a16="http://schemas.microsoft.com/office/drawing/2014/main" id="{51AF502D-8244-4D7B-90A4-35AC5C205698}"/>
                </a:ext>
              </a:extLst>
            </p:cNvPr>
            <p:cNvSpPr txBox="1"/>
            <p:nvPr/>
          </p:nvSpPr>
          <p:spPr>
            <a:xfrm>
              <a:off x="2330881" y="2100246"/>
              <a:ext cx="1815908" cy="369332"/>
            </a:xfrm>
            <a:prstGeom prst="rect">
              <a:avLst/>
            </a:prstGeom>
            <a:noFill/>
          </p:spPr>
          <p:txBody>
            <a:bodyPr wrap="square" rtlCol="0">
              <a:spAutoFit/>
            </a:bodyPr>
            <a:lstStyle/>
            <a:p>
              <a:pPr algn="ctr"/>
              <a:r>
                <a:rPr lang="zh-CN" altLang="en-US" b="1" dirty="0">
                  <a:solidFill>
                    <a:schemeClr val="accent3"/>
                  </a:solidFill>
                  <a:latin typeface="+mj-ea"/>
                  <a:ea typeface="+mj-ea"/>
                </a:rPr>
                <a:t>输入小标题</a:t>
              </a:r>
            </a:p>
          </p:txBody>
        </p:sp>
        <p:sp>
          <p:nvSpPr>
            <p:cNvPr id="45" name="文本框 44">
              <a:extLst>
                <a:ext uri="{FF2B5EF4-FFF2-40B4-BE49-F238E27FC236}">
                  <a16:creationId xmlns:a16="http://schemas.microsoft.com/office/drawing/2014/main" id="{7ED9EA47-DC8F-4CF0-A7FE-D40341036532}"/>
                </a:ext>
              </a:extLst>
            </p:cNvPr>
            <p:cNvSpPr txBox="1"/>
            <p:nvPr/>
          </p:nvSpPr>
          <p:spPr>
            <a:xfrm>
              <a:off x="1284568" y="2419468"/>
              <a:ext cx="2609532" cy="588944"/>
            </a:xfrm>
            <a:prstGeom prst="rect">
              <a:avLst/>
            </a:prstGeom>
            <a:noFill/>
          </p:spPr>
          <p:txBody>
            <a:bodyPr wrap="square" rtlCol="0">
              <a:spAutoFit/>
            </a:bodyPr>
            <a:lstStyle/>
            <a:p>
              <a:pPr algn="r">
                <a:lnSpc>
                  <a:spcPct val="120000"/>
                </a:lnSpc>
              </a:pPr>
              <a:r>
                <a:rPr lang="zh-CN" altLang="en-US" sz="1400" dirty="0">
                  <a:solidFill>
                    <a:schemeClr val="accent1"/>
                  </a:solidFill>
                  <a:latin typeface="+mn-ea"/>
                </a:rPr>
                <a:t>请输入你的正文内容请输入你的正文内容</a:t>
              </a:r>
            </a:p>
          </p:txBody>
        </p:sp>
      </p:grpSp>
      <p:grpSp>
        <p:nvGrpSpPr>
          <p:cNvPr id="49" name="组合 48">
            <a:extLst>
              <a:ext uri="{FF2B5EF4-FFF2-40B4-BE49-F238E27FC236}">
                <a16:creationId xmlns:a16="http://schemas.microsoft.com/office/drawing/2014/main" id="{3C571EFA-03C9-4555-B342-42EF5310B94D}"/>
              </a:ext>
            </a:extLst>
          </p:cNvPr>
          <p:cNvGrpSpPr/>
          <p:nvPr/>
        </p:nvGrpSpPr>
        <p:grpSpPr>
          <a:xfrm>
            <a:off x="5342159" y="5125584"/>
            <a:ext cx="2854239" cy="908166"/>
            <a:chOff x="1039861" y="2100246"/>
            <a:chExt cx="2854239" cy="908166"/>
          </a:xfrm>
        </p:grpSpPr>
        <p:sp>
          <p:nvSpPr>
            <p:cNvPr id="50" name="文本框 49">
              <a:extLst>
                <a:ext uri="{FF2B5EF4-FFF2-40B4-BE49-F238E27FC236}">
                  <a16:creationId xmlns:a16="http://schemas.microsoft.com/office/drawing/2014/main" id="{C0427945-ACBF-4450-AE16-3DD155119FA5}"/>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4"/>
                  </a:solidFill>
                  <a:latin typeface="+mj-ea"/>
                  <a:ea typeface="+mj-ea"/>
                </a:rPr>
                <a:t>输入小标题</a:t>
              </a:r>
            </a:p>
          </p:txBody>
        </p:sp>
        <p:sp>
          <p:nvSpPr>
            <p:cNvPr id="51" name="文本框 50">
              <a:extLst>
                <a:ext uri="{FF2B5EF4-FFF2-40B4-BE49-F238E27FC236}">
                  <a16:creationId xmlns:a16="http://schemas.microsoft.com/office/drawing/2014/main" id="{BAC4580A-FC3A-4093-84A7-1CD63A6B08DD}"/>
                </a:ext>
              </a:extLst>
            </p:cNvPr>
            <p:cNvSpPr txBox="1"/>
            <p:nvPr/>
          </p:nvSpPr>
          <p:spPr>
            <a:xfrm>
              <a:off x="1284568" y="2419468"/>
              <a:ext cx="2609532" cy="588944"/>
            </a:xfrm>
            <a:prstGeom prst="rect">
              <a:avLst/>
            </a:prstGeom>
            <a:noFill/>
          </p:spPr>
          <p:txBody>
            <a:bodyPr wrap="square" rtlCol="0">
              <a:spAutoFit/>
            </a:bodyPr>
            <a:lstStyle/>
            <a:p>
              <a:pPr>
                <a:lnSpc>
                  <a:spcPct val="120000"/>
                </a:lnSpc>
              </a:pPr>
              <a:r>
                <a:rPr lang="zh-CN" altLang="en-US" sz="1400" dirty="0">
                  <a:solidFill>
                    <a:schemeClr val="accent1"/>
                  </a:solidFill>
                  <a:latin typeface="+mn-ea"/>
                </a:rPr>
                <a:t>请输入你的正文内容请输入你的正文内容</a:t>
              </a:r>
            </a:p>
          </p:txBody>
        </p:sp>
      </p:grpSp>
      <p:grpSp>
        <p:nvGrpSpPr>
          <p:cNvPr id="55" name="组合 54">
            <a:extLst>
              <a:ext uri="{FF2B5EF4-FFF2-40B4-BE49-F238E27FC236}">
                <a16:creationId xmlns:a16="http://schemas.microsoft.com/office/drawing/2014/main" id="{BED873D9-1812-4769-BAAD-B37DE1947B2D}"/>
              </a:ext>
            </a:extLst>
          </p:cNvPr>
          <p:cNvGrpSpPr/>
          <p:nvPr/>
        </p:nvGrpSpPr>
        <p:grpSpPr>
          <a:xfrm>
            <a:off x="8632730" y="3829718"/>
            <a:ext cx="2854239" cy="908166"/>
            <a:chOff x="1039861" y="2100246"/>
            <a:chExt cx="2854239" cy="908166"/>
          </a:xfrm>
        </p:grpSpPr>
        <p:sp>
          <p:nvSpPr>
            <p:cNvPr id="56" name="文本框 55">
              <a:extLst>
                <a:ext uri="{FF2B5EF4-FFF2-40B4-BE49-F238E27FC236}">
                  <a16:creationId xmlns:a16="http://schemas.microsoft.com/office/drawing/2014/main" id="{BBA1B9F7-2BC0-46F6-BE3E-047949D32E4D}"/>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2"/>
                  </a:solidFill>
                  <a:latin typeface="+mj-ea"/>
                  <a:ea typeface="+mj-ea"/>
                </a:rPr>
                <a:t>输入小标题</a:t>
              </a:r>
            </a:p>
          </p:txBody>
        </p:sp>
        <p:sp>
          <p:nvSpPr>
            <p:cNvPr id="57" name="文本框 56">
              <a:extLst>
                <a:ext uri="{FF2B5EF4-FFF2-40B4-BE49-F238E27FC236}">
                  <a16:creationId xmlns:a16="http://schemas.microsoft.com/office/drawing/2014/main" id="{7E0BEFAB-CF00-4D40-BA90-9BD92B553F02}"/>
                </a:ext>
              </a:extLst>
            </p:cNvPr>
            <p:cNvSpPr txBox="1"/>
            <p:nvPr/>
          </p:nvSpPr>
          <p:spPr>
            <a:xfrm>
              <a:off x="1284568" y="2419468"/>
              <a:ext cx="2609532" cy="588944"/>
            </a:xfrm>
            <a:prstGeom prst="rect">
              <a:avLst/>
            </a:prstGeom>
            <a:noFill/>
          </p:spPr>
          <p:txBody>
            <a:bodyPr wrap="square" rtlCol="0">
              <a:spAutoFit/>
            </a:bodyPr>
            <a:lstStyle/>
            <a:p>
              <a:pPr>
                <a:lnSpc>
                  <a:spcPct val="120000"/>
                </a:lnSpc>
              </a:pPr>
              <a:r>
                <a:rPr lang="zh-CN" altLang="en-US" sz="1400" dirty="0">
                  <a:solidFill>
                    <a:schemeClr val="accent1"/>
                  </a:solidFill>
                  <a:latin typeface="+mn-ea"/>
                </a:rPr>
                <a:t>请输入你的正文内容请输入你的正文内容</a:t>
              </a:r>
            </a:p>
          </p:txBody>
        </p:sp>
      </p:grpSp>
    </p:spTree>
    <p:extLst>
      <p:ext uri="{BB962C8B-B14F-4D97-AF65-F5344CB8AC3E}">
        <p14:creationId xmlns:p14="http://schemas.microsoft.com/office/powerpoint/2010/main" val="3513100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EE0F0A-2690-443A-A951-374629A7E82F}"/>
              </a:ext>
            </a:extLst>
          </p:cNvPr>
          <p:cNvGrpSpPr/>
          <p:nvPr/>
        </p:nvGrpSpPr>
        <p:grpSpPr>
          <a:xfrm>
            <a:off x="4824466" y="240701"/>
            <a:ext cx="2543068" cy="1003899"/>
            <a:chOff x="4824466" y="240701"/>
            <a:chExt cx="2543068" cy="1003899"/>
          </a:xfrm>
        </p:grpSpPr>
        <p:sp>
          <p:nvSpPr>
            <p:cNvPr id="25" name="文本框 24">
              <a:extLst>
                <a:ext uri="{FF2B5EF4-FFF2-40B4-BE49-F238E27FC236}">
                  <a16:creationId xmlns:a16="http://schemas.microsoft.com/office/drawing/2014/main" id="{37857651-F484-4B8C-8459-278760FC51E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工作总结</a:t>
              </a:r>
            </a:p>
          </p:txBody>
        </p:sp>
        <p:sp>
          <p:nvSpPr>
            <p:cNvPr id="26" name="矩形 25">
              <a:extLst>
                <a:ext uri="{FF2B5EF4-FFF2-40B4-BE49-F238E27FC236}">
                  <a16:creationId xmlns:a16="http://schemas.microsoft.com/office/drawing/2014/main" id="{A90D2078-F6A0-416B-87AE-7F28B6C02F6D}"/>
                </a:ext>
              </a:extLst>
            </p:cNvPr>
            <p:cNvSpPr/>
            <p:nvPr/>
          </p:nvSpPr>
          <p:spPr>
            <a:xfrm>
              <a:off x="4824466" y="936823"/>
              <a:ext cx="2543068"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2" name="矩形: 圆角 1">
            <a:extLst>
              <a:ext uri="{FF2B5EF4-FFF2-40B4-BE49-F238E27FC236}">
                <a16:creationId xmlns:a16="http://schemas.microsoft.com/office/drawing/2014/main" id="{7416FDC3-CF71-431A-844E-B2375DBC0191}"/>
              </a:ext>
            </a:extLst>
          </p:cNvPr>
          <p:cNvSpPr/>
          <p:nvPr/>
        </p:nvSpPr>
        <p:spPr>
          <a:xfrm>
            <a:off x="478971" y="2002973"/>
            <a:ext cx="2394858" cy="3526971"/>
          </a:xfrm>
          <a:prstGeom prst="roundRect">
            <a:avLst>
              <a:gd name="adj" fmla="val 3940"/>
            </a:avLst>
          </a:prstGeom>
          <a:gradFill>
            <a:gsLst>
              <a:gs pos="3800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 name="矩形: 圆角 5">
            <a:extLst>
              <a:ext uri="{FF2B5EF4-FFF2-40B4-BE49-F238E27FC236}">
                <a16:creationId xmlns:a16="http://schemas.microsoft.com/office/drawing/2014/main" id="{600A9EA9-D556-488E-9A3A-8420EFEABEE2}"/>
              </a:ext>
            </a:extLst>
          </p:cNvPr>
          <p:cNvSpPr/>
          <p:nvPr/>
        </p:nvSpPr>
        <p:spPr>
          <a:xfrm>
            <a:off x="3425371" y="2002973"/>
            <a:ext cx="2394858" cy="3526971"/>
          </a:xfrm>
          <a:prstGeom prst="roundRect">
            <a:avLst>
              <a:gd name="adj" fmla="val 4470"/>
            </a:avLst>
          </a:prstGeom>
          <a:gradFill>
            <a:gsLst>
              <a:gs pos="3800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圆角 6">
            <a:extLst>
              <a:ext uri="{FF2B5EF4-FFF2-40B4-BE49-F238E27FC236}">
                <a16:creationId xmlns:a16="http://schemas.microsoft.com/office/drawing/2014/main" id="{CCD2DD3D-0064-49D5-9EF3-FF766781BD0D}"/>
              </a:ext>
            </a:extLst>
          </p:cNvPr>
          <p:cNvSpPr/>
          <p:nvPr/>
        </p:nvSpPr>
        <p:spPr>
          <a:xfrm>
            <a:off x="6371771" y="2002973"/>
            <a:ext cx="2394858" cy="3526971"/>
          </a:xfrm>
          <a:prstGeom prst="roundRect">
            <a:avLst>
              <a:gd name="adj" fmla="val 2879"/>
            </a:avLst>
          </a:prstGeom>
          <a:gradFill>
            <a:gsLst>
              <a:gs pos="3800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圆角 7">
            <a:extLst>
              <a:ext uri="{FF2B5EF4-FFF2-40B4-BE49-F238E27FC236}">
                <a16:creationId xmlns:a16="http://schemas.microsoft.com/office/drawing/2014/main" id="{48318F54-3A84-4FFD-AFCA-5C87A083A50D}"/>
              </a:ext>
            </a:extLst>
          </p:cNvPr>
          <p:cNvSpPr/>
          <p:nvPr/>
        </p:nvSpPr>
        <p:spPr>
          <a:xfrm>
            <a:off x="9318171" y="2002973"/>
            <a:ext cx="2394858" cy="3526971"/>
          </a:xfrm>
          <a:prstGeom prst="roundRect">
            <a:avLst>
              <a:gd name="adj" fmla="val 3940"/>
            </a:avLst>
          </a:prstGeom>
          <a:gradFill>
            <a:gsLst>
              <a:gs pos="3800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片 15">
            <a:extLst>
              <a:ext uri="{FF2B5EF4-FFF2-40B4-BE49-F238E27FC236}">
                <a16:creationId xmlns:a16="http://schemas.microsoft.com/office/drawing/2014/main" id="{72FE2D1F-4172-4A76-B160-9B70B248BDB0}"/>
              </a:ext>
            </a:extLst>
          </p:cNvPr>
          <p:cNvPicPr>
            <a:picLocks noChangeAspect="1"/>
          </p:cNvPicPr>
          <p:nvPr/>
        </p:nvPicPr>
        <p:blipFill>
          <a:blip r:embed="rId2">
            <a:extLst>
              <a:ext uri="{28A0092B-C50C-407E-A947-70E740481C1C}">
                <a14:useLocalDpi xmlns:a14="http://schemas.microsoft.com/office/drawing/2010/main" val="0"/>
              </a:ext>
            </a:extLst>
          </a:blip>
          <a:srcRect l="19183" t="7596" r="19183"/>
          <a:stretch>
            <a:fillRect/>
          </a:stretch>
        </p:blipFill>
        <p:spPr>
          <a:xfrm>
            <a:off x="963168" y="2194560"/>
            <a:ext cx="1426464" cy="1426464"/>
          </a:xfrm>
          <a:custGeom>
            <a:avLst/>
            <a:gdLst>
              <a:gd name="connsiteX0" fmla="*/ 713232 w 1426464"/>
              <a:gd name="connsiteY0" fmla="*/ 0 h 1426464"/>
              <a:gd name="connsiteX1" fmla="*/ 1426464 w 1426464"/>
              <a:gd name="connsiteY1" fmla="*/ 713232 h 1426464"/>
              <a:gd name="connsiteX2" fmla="*/ 713232 w 1426464"/>
              <a:gd name="connsiteY2" fmla="*/ 1426464 h 1426464"/>
              <a:gd name="connsiteX3" fmla="*/ 0 w 1426464"/>
              <a:gd name="connsiteY3" fmla="*/ 713232 h 1426464"/>
              <a:gd name="connsiteX4" fmla="*/ 713232 w 1426464"/>
              <a:gd name="connsiteY4" fmla="*/ 0 h 142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464" h="1426464">
                <a:moveTo>
                  <a:pt x="713232" y="0"/>
                </a:moveTo>
                <a:cubicBezTo>
                  <a:pt x="1107139" y="0"/>
                  <a:pt x="1426464" y="319325"/>
                  <a:pt x="1426464" y="713232"/>
                </a:cubicBezTo>
                <a:cubicBezTo>
                  <a:pt x="1426464" y="1107139"/>
                  <a:pt x="1107139" y="1426464"/>
                  <a:pt x="713232" y="1426464"/>
                </a:cubicBezTo>
                <a:cubicBezTo>
                  <a:pt x="319325" y="1426464"/>
                  <a:pt x="0" y="1107139"/>
                  <a:pt x="0" y="713232"/>
                </a:cubicBezTo>
                <a:cubicBezTo>
                  <a:pt x="0" y="319325"/>
                  <a:pt x="319325" y="0"/>
                  <a:pt x="713232" y="0"/>
                </a:cubicBezTo>
                <a:close/>
              </a:path>
            </a:pathLst>
          </a:custGeom>
          <a:ln w="19050">
            <a:noFill/>
          </a:ln>
        </p:spPr>
      </p:pic>
      <p:pic>
        <p:nvPicPr>
          <p:cNvPr id="19" name="图片 18">
            <a:extLst>
              <a:ext uri="{FF2B5EF4-FFF2-40B4-BE49-F238E27FC236}">
                <a16:creationId xmlns:a16="http://schemas.microsoft.com/office/drawing/2014/main" id="{1BE96501-7540-4AA9-B7E7-AE797B7B2587}"/>
              </a:ext>
            </a:extLst>
          </p:cNvPr>
          <p:cNvPicPr>
            <a:picLocks noChangeAspect="1"/>
          </p:cNvPicPr>
          <p:nvPr/>
        </p:nvPicPr>
        <p:blipFill>
          <a:blip r:embed="rId3">
            <a:extLst>
              <a:ext uri="{28A0092B-C50C-407E-A947-70E740481C1C}">
                <a14:useLocalDpi xmlns:a14="http://schemas.microsoft.com/office/drawing/2010/main" val="0"/>
              </a:ext>
            </a:extLst>
          </a:blip>
          <a:srcRect l="34284" t="1994" r="1678" b="1994"/>
          <a:stretch>
            <a:fillRect/>
          </a:stretch>
        </p:blipFill>
        <p:spPr>
          <a:xfrm>
            <a:off x="3909568" y="2194560"/>
            <a:ext cx="1426464" cy="1426464"/>
          </a:xfrm>
          <a:custGeom>
            <a:avLst/>
            <a:gdLst>
              <a:gd name="connsiteX0" fmla="*/ 713232 w 1426464"/>
              <a:gd name="connsiteY0" fmla="*/ 0 h 1426464"/>
              <a:gd name="connsiteX1" fmla="*/ 1426464 w 1426464"/>
              <a:gd name="connsiteY1" fmla="*/ 713232 h 1426464"/>
              <a:gd name="connsiteX2" fmla="*/ 713232 w 1426464"/>
              <a:gd name="connsiteY2" fmla="*/ 1426464 h 1426464"/>
              <a:gd name="connsiteX3" fmla="*/ 0 w 1426464"/>
              <a:gd name="connsiteY3" fmla="*/ 713232 h 1426464"/>
              <a:gd name="connsiteX4" fmla="*/ 713232 w 1426464"/>
              <a:gd name="connsiteY4" fmla="*/ 0 h 142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464" h="1426464">
                <a:moveTo>
                  <a:pt x="713232" y="0"/>
                </a:moveTo>
                <a:cubicBezTo>
                  <a:pt x="1107139" y="0"/>
                  <a:pt x="1426464" y="319325"/>
                  <a:pt x="1426464" y="713232"/>
                </a:cubicBezTo>
                <a:cubicBezTo>
                  <a:pt x="1426464" y="1107139"/>
                  <a:pt x="1107139" y="1426464"/>
                  <a:pt x="713232" y="1426464"/>
                </a:cubicBezTo>
                <a:cubicBezTo>
                  <a:pt x="319325" y="1426464"/>
                  <a:pt x="0" y="1107139"/>
                  <a:pt x="0" y="713232"/>
                </a:cubicBezTo>
                <a:cubicBezTo>
                  <a:pt x="0" y="319325"/>
                  <a:pt x="319325" y="0"/>
                  <a:pt x="713232" y="0"/>
                </a:cubicBezTo>
                <a:close/>
              </a:path>
            </a:pathLst>
          </a:custGeom>
          <a:ln w="19050">
            <a:noFill/>
          </a:ln>
        </p:spPr>
      </p:pic>
      <p:pic>
        <p:nvPicPr>
          <p:cNvPr id="27" name="图片 26">
            <a:extLst>
              <a:ext uri="{FF2B5EF4-FFF2-40B4-BE49-F238E27FC236}">
                <a16:creationId xmlns:a16="http://schemas.microsoft.com/office/drawing/2014/main" id="{6BE6A08B-6B90-4383-9F9D-09065E7DED57}"/>
              </a:ext>
            </a:extLst>
          </p:cNvPr>
          <p:cNvPicPr>
            <a:picLocks noChangeAspect="1"/>
          </p:cNvPicPr>
          <p:nvPr/>
        </p:nvPicPr>
        <p:blipFill>
          <a:blip r:embed="rId4">
            <a:extLst>
              <a:ext uri="{28A0092B-C50C-407E-A947-70E740481C1C}">
                <a14:useLocalDpi xmlns:a14="http://schemas.microsoft.com/office/drawing/2010/main" val="0"/>
              </a:ext>
            </a:extLst>
          </a:blip>
          <a:srcRect l="23817" t="10470" r="3174" b="11573"/>
          <a:stretch>
            <a:fillRect/>
          </a:stretch>
        </p:blipFill>
        <p:spPr>
          <a:xfrm>
            <a:off x="6855968" y="2194560"/>
            <a:ext cx="1426464" cy="1426464"/>
          </a:xfrm>
          <a:custGeom>
            <a:avLst/>
            <a:gdLst>
              <a:gd name="connsiteX0" fmla="*/ 713232 w 1426464"/>
              <a:gd name="connsiteY0" fmla="*/ 0 h 1426464"/>
              <a:gd name="connsiteX1" fmla="*/ 1426464 w 1426464"/>
              <a:gd name="connsiteY1" fmla="*/ 713232 h 1426464"/>
              <a:gd name="connsiteX2" fmla="*/ 713232 w 1426464"/>
              <a:gd name="connsiteY2" fmla="*/ 1426464 h 1426464"/>
              <a:gd name="connsiteX3" fmla="*/ 0 w 1426464"/>
              <a:gd name="connsiteY3" fmla="*/ 713232 h 1426464"/>
              <a:gd name="connsiteX4" fmla="*/ 713232 w 1426464"/>
              <a:gd name="connsiteY4" fmla="*/ 0 h 142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464" h="1426464">
                <a:moveTo>
                  <a:pt x="713232" y="0"/>
                </a:moveTo>
                <a:cubicBezTo>
                  <a:pt x="1107139" y="0"/>
                  <a:pt x="1426464" y="319325"/>
                  <a:pt x="1426464" y="713232"/>
                </a:cubicBezTo>
                <a:cubicBezTo>
                  <a:pt x="1426464" y="1107139"/>
                  <a:pt x="1107139" y="1426464"/>
                  <a:pt x="713232" y="1426464"/>
                </a:cubicBezTo>
                <a:cubicBezTo>
                  <a:pt x="319325" y="1426464"/>
                  <a:pt x="0" y="1107139"/>
                  <a:pt x="0" y="713232"/>
                </a:cubicBezTo>
                <a:cubicBezTo>
                  <a:pt x="0" y="319325"/>
                  <a:pt x="319325" y="0"/>
                  <a:pt x="713232" y="0"/>
                </a:cubicBezTo>
                <a:close/>
              </a:path>
            </a:pathLst>
          </a:custGeom>
          <a:ln w="19050">
            <a:noFill/>
          </a:ln>
        </p:spPr>
      </p:pic>
      <p:pic>
        <p:nvPicPr>
          <p:cNvPr id="28" name="图片 27">
            <a:extLst>
              <a:ext uri="{FF2B5EF4-FFF2-40B4-BE49-F238E27FC236}">
                <a16:creationId xmlns:a16="http://schemas.microsoft.com/office/drawing/2014/main" id="{B56000B9-0DD7-4BDC-BCB5-CDE6DC044E3C}"/>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940"/>
                    </a14:imgEffect>
                    <a14:imgEffect>
                      <a14:saturation sat="199000"/>
                    </a14:imgEffect>
                  </a14:imgLayer>
                </a14:imgProps>
              </a:ext>
              <a:ext uri="{28A0092B-C50C-407E-A947-70E740481C1C}">
                <a14:useLocalDpi xmlns:a14="http://schemas.microsoft.com/office/drawing/2010/main" val="0"/>
              </a:ext>
            </a:extLst>
          </a:blip>
          <a:srcRect l="33079" t="3637" r="5073" b="3637"/>
          <a:stretch>
            <a:fillRect/>
          </a:stretch>
        </p:blipFill>
        <p:spPr>
          <a:xfrm>
            <a:off x="9802368" y="2194560"/>
            <a:ext cx="1426464" cy="1426464"/>
          </a:xfrm>
          <a:custGeom>
            <a:avLst/>
            <a:gdLst>
              <a:gd name="connsiteX0" fmla="*/ 713232 w 1426464"/>
              <a:gd name="connsiteY0" fmla="*/ 0 h 1426464"/>
              <a:gd name="connsiteX1" fmla="*/ 1426464 w 1426464"/>
              <a:gd name="connsiteY1" fmla="*/ 713232 h 1426464"/>
              <a:gd name="connsiteX2" fmla="*/ 713232 w 1426464"/>
              <a:gd name="connsiteY2" fmla="*/ 1426464 h 1426464"/>
              <a:gd name="connsiteX3" fmla="*/ 0 w 1426464"/>
              <a:gd name="connsiteY3" fmla="*/ 713232 h 1426464"/>
              <a:gd name="connsiteX4" fmla="*/ 713232 w 1426464"/>
              <a:gd name="connsiteY4" fmla="*/ 0 h 142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464" h="1426464">
                <a:moveTo>
                  <a:pt x="713232" y="0"/>
                </a:moveTo>
                <a:cubicBezTo>
                  <a:pt x="1107139" y="0"/>
                  <a:pt x="1426464" y="319325"/>
                  <a:pt x="1426464" y="713232"/>
                </a:cubicBezTo>
                <a:cubicBezTo>
                  <a:pt x="1426464" y="1107139"/>
                  <a:pt x="1107139" y="1426464"/>
                  <a:pt x="713232" y="1426464"/>
                </a:cubicBezTo>
                <a:cubicBezTo>
                  <a:pt x="319325" y="1426464"/>
                  <a:pt x="0" y="1107139"/>
                  <a:pt x="0" y="713232"/>
                </a:cubicBezTo>
                <a:cubicBezTo>
                  <a:pt x="0" y="319325"/>
                  <a:pt x="319325" y="0"/>
                  <a:pt x="713232" y="0"/>
                </a:cubicBezTo>
                <a:close/>
              </a:path>
            </a:pathLst>
          </a:custGeom>
          <a:ln w="19050">
            <a:noFill/>
          </a:ln>
        </p:spPr>
      </p:pic>
      <p:sp>
        <p:nvSpPr>
          <p:cNvPr id="29" name="文本框 28">
            <a:extLst>
              <a:ext uri="{FF2B5EF4-FFF2-40B4-BE49-F238E27FC236}">
                <a16:creationId xmlns:a16="http://schemas.microsoft.com/office/drawing/2014/main" id="{92D599F0-5D7A-4E39-8A46-799CC262D60B}"/>
              </a:ext>
            </a:extLst>
          </p:cNvPr>
          <p:cNvSpPr txBox="1"/>
          <p:nvPr/>
        </p:nvSpPr>
        <p:spPr>
          <a:xfrm>
            <a:off x="768446" y="3759702"/>
            <a:ext cx="1815908" cy="369332"/>
          </a:xfrm>
          <a:prstGeom prst="rect">
            <a:avLst/>
          </a:prstGeom>
          <a:noFill/>
        </p:spPr>
        <p:txBody>
          <a:bodyPr wrap="square" rtlCol="0">
            <a:spAutoFit/>
          </a:bodyPr>
          <a:lstStyle/>
          <a:p>
            <a:pPr algn="ctr"/>
            <a:r>
              <a:rPr lang="zh-CN" altLang="en-US" b="1" dirty="0">
                <a:latin typeface="+mj-ea"/>
                <a:ea typeface="+mj-ea"/>
              </a:rPr>
              <a:t>输入小标题</a:t>
            </a:r>
          </a:p>
        </p:txBody>
      </p:sp>
      <p:sp>
        <p:nvSpPr>
          <p:cNvPr id="30" name="文本框 29">
            <a:extLst>
              <a:ext uri="{FF2B5EF4-FFF2-40B4-BE49-F238E27FC236}">
                <a16:creationId xmlns:a16="http://schemas.microsoft.com/office/drawing/2014/main" id="{BDD624A7-D0CE-46A3-9E5A-E427EECE202A}"/>
              </a:ext>
            </a:extLst>
          </p:cNvPr>
          <p:cNvSpPr txBox="1"/>
          <p:nvPr/>
        </p:nvSpPr>
        <p:spPr>
          <a:xfrm>
            <a:off x="627888" y="4130558"/>
            <a:ext cx="2097024" cy="1108573"/>
          </a:xfrm>
          <a:prstGeom prst="rect">
            <a:avLst/>
          </a:prstGeom>
          <a:noFill/>
        </p:spPr>
        <p:txBody>
          <a:bodyPr wrap="square" rtlCol="0">
            <a:spAutoFit/>
          </a:bodyPr>
          <a:lstStyle/>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p>
          <a:p>
            <a:pPr algn="ctr">
              <a:lnSpc>
                <a:spcPct val="130000"/>
              </a:lnSpc>
            </a:pPr>
            <a:r>
              <a:rPr lang="zh-CN" altLang="en-US" sz="1300" dirty="0">
                <a:solidFill>
                  <a:schemeClr val="bg1"/>
                </a:solidFill>
                <a:latin typeface="+mn-ea"/>
              </a:rPr>
              <a:t>请输入你的正文内容</a:t>
            </a:r>
          </a:p>
        </p:txBody>
      </p:sp>
      <p:sp>
        <p:nvSpPr>
          <p:cNvPr id="35" name="文本框 34">
            <a:extLst>
              <a:ext uri="{FF2B5EF4-FFF2-40B4-BE49-F238E27FC236}">
                <a16:creationId xmlns:a16="http://schemas.microsoft.com/office/drawing/2014/main" id="{E1C081FB-EF99-4D72-883E-84158CAC9062}"/>
              </a:ext>
            </a:extLst>
          </p:cNvPr>
          <p:cNvSpPr txBox="1"/>
          <p:nvPr/>
        </p:nvSpPr>
        <p:spPr>
          <a:xfrm>
            <a:off x="3714846" y="3759702"/>
            <a:ext cx="1815908" cy="369332"/>
          </a:xfrm>
          <a:prstGeom prst="rect">
            <a:avLst/>
          </a:prstGeom>
          <a:noFill/>
        </p:spPr>
        <p:txBody>
          <a:bodyPr wrap="square" rtlCol="0">
            <a:spAutoFit/>
          </a:bodyPr>
          <a:lstStyle/>
          <a:p>
            <a:pPr algn="ctr"/>
            <a:r>
              <a:rPr lang="zh-CN" altLang="en-US" b="1" dirty="0">
                <a:latin typeface="+mj-ea"/>
                <a:ea typeface="+mj-ea"/>
              </a:rPr>
              <a:t>输入小标题</a:t>
            </a:r>
          </a:p>
        </p:txBody>
      </p:sp>
      <p:sp>
        <p:nvSpPr>
          <p:cNvPr id="36" name="文本框 35">
            <a:extLst>
              <a:ext uri="{FF2B5EF4-FFF2-40B4-BE49-F238E27FC236}">
                <a16:creationId xmlns:a16="http://schemas.microsoft.com/office/drawing/2014/main" id="{C0086D8B-0DBB-46A8-98C6-5313DD8AABEB}"/>
              </a:ext>
            </a:extLst>
          </p:cNvPr>
          <p:cNvSpPr txBox="1"/>
          <p:nvPr/>
        </p:nvSpPr>
        <p:spPr>
          <a:xfrm>
            <a:off x="3574288" y="4130558"/>
            <a:ext cx="2097024" cy="1108573"/>
          </a:xfrm>
          <a:prstGeom prst="rect">
            <a:avLst/>
          </a:prstGeom>
          <a:noFill/>
        </p:spPr>
        <p:txBody>
          <a:bodyPr wrap="square" rtlCol="0">
            <a:spAutoFit/>
          </a:bodyPr>
          <a:lstStyle/>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p>
          <a:p>
            <a:pPr algn="ctr">
              <a:lnSpc>
                <a:spcPct val="130000"/>
              </a:lnSpc>
            </a:pPr>
            <a:r>
              <a:rPr lang="zh-CN" altLang="en-US" sz="1300" dirty="0">
                <a:solidFill>
                  <a:schemeClr val="bg1"/>
                </a:solidFill>
                <a:latin typeface="+mn-ea"/>
              </a:rPr>
              <a:t>请输入你的正文内容</a:t>
            </a:r>
          </a:p>
        </p:txBody>
      </p:sp>
      <p:sp>
        <p:nvSpPr>
          <p:cNvPr id="38" name="文本框 37">
            <a:extLst>
              <a:ext uri="{FF2B5EF4-FFF2-40B4-BE49-F238E27FC236}">
                <a16:creationId xmlns:a16="http://schemas.microsoft.com/office/drawing/2014/main" id="{EEB184B8-2464-4CFD-9E82-9E7C95F5BF0F}"/>
              </a:ext>
            </a:extLst>
          </p:cNvPr>
          <p:cNvSpPr txBox="1"/>
          <p:nvPr/>
        </p:nvSpPr>
        <p:spPr>
          <a:xfrm>
            <a:off x="6661246" y="3759702"/>
            <a:ext cx="1815908" cy="369332"/>
          </a:xfrm>
          <a:prstGeom prst="rect">
            <a:avLst/>
          </a:prstGeom>
          <a:noFill/>
        </p:spPr>
        <p:txBody>
          <a:bodyPr wrap="square" rtlCol="0">
            <a:spAutoFit/>
          </a:bodyPr>
          <a:lstStyle/>
          <a:p>
            <a:pPr algn="ctr"/>
            <a:r>
              <a:rPr lang="zh-CN" altLang="en-US" b="1" dirty="0">
                <a:latin typeface="+mj-ea"/>
                <a:ea typeface="+mj-ea"/>
              </a:rPr>
              <a:t>输入小标题</a:t>
            </a:r>
          </a:p>
        </p:txBody>
      </p:sp>
      <p:sp>
        <p:nvSpPr>
          <p:cNvPr id="39" name="文本框 38">
            <a:extLst>
              <a:ext uri="{FF2B5EF4-FFF2-40B4-BE49-F238E27FC236}">
                <a16:creationId xmlns:a16="http://schemas.microsoft.com/office/drawing/2014/main" id="{F65053E0-8A6D-44C4-BCDA-2A14751973C1}"/>
              </a:ext>
            </a:extLst>
          </p:cNvPr>
          <p:cNvSpPr txBox="1"/>
          <p:nvPr/>
        </p:nvSpPr>
        <p:spPr>
          <a:xfrm>
            <a:off x="6520688" y="4130558"/>
            <a:ext cx="2097024" cy="1108573"/>
          </a:xfrm>
          <a:prstGeom prst="rect">
            <a:avLst/>
          </a:prstGeom>
          <a:noFill/>
        </p:spPr>
        <p:txBody>
          <a:bodyPr wrap="square" rtlCol="0">
            <a:spAutoFit/>
          </a:bodyPr>
          <a:lstStyle/>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p>
          <a:p>
            <a:pPr algn="ctr">
              <a:lnSpc>
                <a:spcPct val="130000"/>
              </a:lnSpc>
            </a:pPr>
            <a:r>
              <a:rPr lang="zh-CN" altLang="en-US" sz="1300" dirty="0">
                <a:solidFill>
                  <a:schemeClr val="bg1"/>
                </a:solidFill>
                <a:latin typeface="+mn-ea"/>
              </a:rPr>
              <a:t>请输入你的正文内容</a:t>
            </a:r>
          </a:p>
        </p:txBody>
      </p:sp>
      <p:sp>
        <p:nvSpPr>
          <p:cNvPr id="41" name="文本框 40">
            <a:extLst>
              <a:ext uri="{FF2B5EF4-FFF2-40B4-BE49-F238E27FC236}">
                <a16:creationId xmlns:a16="http://schemas.microsoft.com/office/drawing/2014/main" id="{0124823B-F1AC-4D6C-9D36-F8588F64321B}"/>
              </a:ext>
            </a:extLst>
          </p:cNvPr>
          <p:cNvSpPr txBox="1"/>
          <p:nvPr/>
        </p:nvSpPr>
        <p:spPr>
          <a:xfrm>
            <a:off x="9607646" y="3759702"/>
            <a:ext cx="1815908" cy="369332"/>
          </a:xfrm>
          <a:prstGeom prst="rect">
            <a:avLst/>
          </a:prstGeom>
          <a:noFill/>
        </p:spPr>
        <p:txBody>
          <a:bodyPr wrap="square" rtlCol="0">
            <a:spAutoFit/>
          </a:bodyPr>
          <a:lstStyle/>
          <a:p>
            <a:pPr algn="ctr"/>
            <a:r>
              <a:rPr lang="zh-CN" altLang="en-US" b="1" dirty="0">
                <a:latin typeface="+mj-ea"/>
                <a:ea typeface="+mj-ea"/>
              </a:rPr>
              <a:t>输入小标题</a:t>
            </a:r>
          </a:p>
        </p:txBody>
      </p:sp>
      <p:sp>
        <p:nvSpPr>
          <p:cNvPr id="42" name="文本框 41">
            <a:extLst>
              <a:ext uri="{FF2B5EF4-FFF2-40B4-BE49-F238E27FC236}">
                <a16:creationId xmlns:a16="http://schemas.microsoft.com/office/drawing/2014/main" id="{BA211E85-6C3C-442E-A4BA-F91859D2ADAC}"/>
              </a:ext>
            </a:extLst>
          </p:cNvPr>
          <p:cNvSpPr txBox="1"/>
          <p:nvPr/>
        </p:nvSpPr>
        <p:spPr>
          <a:xfrm>
            <a:off x="9467088" y="4130558"/>
            <a:ext cx="2097024" cy="1108573"/>
          </a:xfrm>
          <a:prstGeom prst="rect">
            <a:avLst/>
          </a:prstGeom>
          <a:noFill/>
        </p:spPr>
        <p:txBody>
          <a:bodyPr wrap="square" rtlCol="0">
            <a:spAutoFit/>
          </a:bodyPr>
          <a:lstStyle/>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p>
          <a:p>
            <a:pPr algn="ctr">
              <a:lnSpc>
                <a:spcPct val="130000"/>
              </a:lnSpc>
            </a:pPr>
            <a:r>
              <a:rPr lang="zh-CN" altLang="en-US" sz="1300" dirty="0">
                <a:solidFill>
                  <a:schemeClr val="bg1"/>
                </a:solidFill>
                <a:latin typeface="+mn-ea"/>
              </a:rPr>
              <a:t>请输入你的正文内容</a:t>
            </a:r>
          </a:p>
        </p:txBody>
      </p:sp>
      <p:sp>
        <p:nvSpPr>
          <p:cNvPr id="3" name="椭圆 2">
            <a:extLst>
              <a:ext uri="{FF2B5EF4-FFF2-40B4-BE49-F238E27FC236}">
                <a16:creationId xmlns:a16="http://schemas.microsoft.com/office/drawing/2014/main" id="{104DF3D8-0A7F-4D06-AA01-3E13DBCF5944}"/>
              </a:ext>
            </a:extLst>
          </p:cNvPr>
          <p:cNvSpPr/>
          <p:nvPr/>
        </p:nvSpPr>
        <p:spPr>
          <a:xfrm>
            <a:off x="908050" y="2137859"/>
            <a:ext cx="1536700" cy="1538342"/>
          </a:xfrm>
          <a:prstGeom prst="ellipse">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DAA533E-580B-4C04-9D75-6E739D182DD4}"/>
              </a:ext>
            </a:extLst>
          </p:cNvPr>
          <p:cNvSpPr/>
          <p:nvPr/>
        </p:nvSpPr>
        <p:spPr>
          <a:xfrm>
            <a:off x="3854450" y="2137859"/>
            <a:ext cx="1536700" cy="1538342"/>
          </a:xfrm>
          <a:prstGeom prst="ellipse">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817A390-71B3-4B3A-BBC4-58DE868BF843}"/>
              </a:ext>
            </a:extLst>
          </p:cNvPr>
          <p:cNvSpPr/>
          <p:nvPr/>
        </p:nvSpPr>
        <p:spPr>
          <a:xfrm>
            <a:off x="6800850" y="2137859"/>
            <a:ext cx="1536700" cy="1538342"/>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2B68230-B3FA-498D-BAAC-245BE1403A60}"/>
              </a:ext>
            </a:extLst>
          </p:cNvPr>
          <p:cNvSpPr/>
          <p:nvPr/>
        </p:nvSpPr>
        <p:spPr>
          <a:xfrm>
            <a:off x="9747250" y="2137859"/>
            <a:ext cx="1536700" cy="1538342"/>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3571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5B70C2FD-46B2-43FF-B601-099ACD0EEDD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5" name="矩形 24">
            <a:extLst>
              <a:ext uri="{FF2B5EF4-FFF2-40B4-BE49-F238E27FC236}">
                <a16:creationId xmlns:a16="http://schemas.microsoft.com/office/drawing/2014/main" id="{FF10BC75-54C9-4F90-9BEE-0FD5CFC041EE}"/>
              </a:ext>
            </a:extLst>
          </p:cNvPr>
          <p:cNvSpPr/>
          <p:nvPr/>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F12A8CD-6462-46B1-9073-B62CF9F78DBE}"/>
              </a:ext>
            </a:extLst>
          </p:cNvPr>
          <p:cNvSpPr txBox="1"/>
          <p:nvPr/>
        </p:nvSpPr>
        <p:spPr>
          <a:xfrm>
            <a:off x="2937120" y="1897901"/>
            <a:ext cx="3213100" cy="1862048"/>
          </a:xfrm>
          <a:prstGeom prst="rect">
            <a:avLst/>
          </a:prstGeom>
          <a:noFill/>
          <a:effectLst>
            <a:outerShdw blurRad="50800" dist="25400" dir="2700000" algn="ctr" rotWithShape="0">
              <a:srgbClr val="000000">
                <a:alpha val="43137"/>
              </a:srgbClr>
            </a:outerShdw>
          </a:effectLst>
        </p:spPr>
        <p:txBody>
          <a:bodyPr wrap="square" rtlCol="0">
            <a:spAutoFit/>
          </a:bodyPr>
          <a:lstStyle/>
          <a:p>
            <a:r>
              <a:rPr lang="en-US" altLang="zh-CN" sz="11500" dirty="0">
                <a:solidFill>
                  <a:schemeClr val="bg2"/>
                </a:solidFill>
                <a:latin typeface="+mj-lt"/>
              </a:rPr>
              <a:t>P</a:t>
            </a:r>
            <a:r>
              <a:rPr lang="en-US" altLang="zh-CN" sz="6000" dirty="0">
                <a:solidFill>
                  <a:schemeClr val="bg2"/>
                </a:solidFill>
                <a:latin typeface="+mj-lt"/>
              </a:rPr>
              <a:t>art </a:t>
            </a:r>
            <a:r>
              <a:rPr lang="en-US" altLang="zh-CN" sz="11500" dirty="0">
                <a:solidFill>
                  <a:schemeClr val="bg2"/>
                </a:solidFill>
                <a:latin typeface="+mj-lt"/>
              </a:rPr>
              <a:t>2</a:t>
            </a:r>
            <a:endParaRPr lang="zh-CN" altLang="en-US" sz="11500" dirty="0">
              <a:solidFill>
                <a:schemeClr val="bg2"/>
              </a:solidFill>
              <a:latin typeface="+mj-lt"/>
            </a:endParaRPr>
          </a:p>
        </p:txBody>
      </p:sp>
      <p:sp>
        <p:nvSpPr>
          <p:cNvPr id="16" name="流程图: 离页连接符 15">
            <a:extLst>
              <a:ext uri="{FF2B5EF4-FFF2-40B4-BE49-F238E27FC236}">
                <a16:creationId xmlns:a16="http://schemas.microsoft.com/office/drawing/2014/main" id="{FB1F1B09-A85D-4C34-A0E7-065BE6C74862}"/>
              </a:ext>
            </a:extLst>
          </p:cNvPr>
          <p:cNvSpPr/>
          <p:nvPr/>
        </p:nvSpPr>
        <p:spPr>
          <a:xfrm flipV="1">
            <a:off x="0" y="5467350"/>
            <a:ext cx="12192000" cy="139064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08AE445B-7E87-440D-AEB4-2A043604394F}"/>
              </a:ext>
            </a:extLst>
          </p:cNvPr>
          <p:cNvGrpSpPr/>
          <p:nvPr/>
        </p:nvGrpSpPr>
        <p:grpSpPr>
          <a:xfrm>
            <a:off x="5778500" y="5958383"/>
            <a:ext cx="635000" cy="635000"/>
            <a:chOff x="5724525" y="5599608"/>
            <a:chExt cx="742950" cy="742950"/>
          </a:xfrm>
        </p:grpSpPr>
        <p:sp>
          <p:nvSpPr>
            <p:cNvPr id="21" name="椭圆 20">
              <a:extLst>
                <a:ext uri="{FF2B5EF4-FFF2-40B4-BE49-F238E27FC236}">
                  <a16:creationId xmlns:a16="http://schemas.microsoft.com/office/drawing/2014/main" id="{2030A148-857B-4D88-B4AB-191121441B22}"/>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形 21">
              <a:extLst>
                <a:ext uri="{FF2B5EF4-FFF2-40B4-BE49-F238E27FC236}">
                  <a16:creationId xmlns:a16="http://schemas.microsoft.com/office/drawing/2014/main" id="{DDC20F3B-BE9C-45C7-BF5C-A168F1BAA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
        <p:nvSpPr>
          <p:cNvPr id="12" name="文本框 11">
            <a:extLst>
              <a:ext uri="{FF2B5EF4-FFF2-40B4-BE49-F238E27FC236}">
                <a16:creationId xmlns:a16="http://schemas.microsoft.com/office/drawing/2014/main" id="{26FD6DB8-8B12-496C-92F5-10D5FFDEE7A8}"/>
              </a:ext>
            </a:extLst>
          </p:cNvPr>
          <p:cNvSpPr txBox="1"/>
          <p:nvPr/>
        </p:nvSpPr>
        <p:spPr>
          <a:xfrm>
            <a:off x="6282699" y="2238130"/>
            <a:ext cx="2959481" cy="830997"/>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zh-CN" altLang="en-US" sz="4800" b="1" dirty="0">
                <a:solidFill>
                  <a:schemeClr val="bg2"/>
                </a:solidFill>
                <a:latin typeface="+mj-ea"/>
                <a:ea typeface="+mj-ea"/>
              </a:rPr>
              <a:t>存在问题</a:t>
            </a:r>
          </a:p>
        </p:txBody>
      </p:sp>
      <p:sp>
        <p:nvSpPr>
          <p:cNvPr id="13" name="矩形 12">
            <a:extLst>
              <a:ext uri="{FF2B5EF4-FFF2-40B4-BE49-F238E27FC236}">
                <a16:creationId xmlns:a16="http://schemas.microsoft.com/office/drawing/2014/main" id="{BB2FF57B-0D9B-495E-9E66-4CC1E6A8A951}"/>
              </a:ext>
            </a:extLst>
          </p:cNvPr>
          <p:cNvSpPr/>
          <p:nvPr/>
        </p:nvSpPr>
        <p:spPr>
          <a:xfrm>
            <a:off x="6282699" y="3102527"/>
            <a:ext cx="2934081" cy="338554"/>
          </a:xfrm>
          <a:prstGeom prst="rect">
            <a:avLst/>
          </a:prstGeom>
          <a:effectLst>
            <a:outerShdw blurRad="50800" dist="25400" dir="2700000" algn="ctr" rotWithShape="0">
              <a:srgbClr val="000000">
                <a:alpha val="43137"/>
              </a:srgbClr>
            </a:outerShdw>
          </a:effectLst>
        </p:spPr>
        <p:txBody>
          <a:bodyPr wrap="square">
            <a:spAutoFit/>
          </a:bodyPr>
          <a:lstStyle/>
          <a:p>
            <a:pPr lvl="0" algn="dist">
              <a:defRPr/>
            </a:pPr>
            <a:r>
              <a:rPr lang="en-US" altLang="zh-CN" sz="1600" dirty="0">
                <a:solidFill>
                  <a:schemeClr val="bg2"/>
                </a:solidFill>
                <a:latin typeface="微软雅黑 Light" panose="020B0502040204020203" pitchFamily="34" charset="-122"/>
                <a:ea typeface="微软雅黑 Light" panose="020B0502040204020203" pitchFamily="34" charset="-122"/>
              </a:rPr>
              <a:t>EXISTING PROBLEM</a:t>
            </a:r>
          </a:p>
        </p:txBody>
      </p:sp>
    </p:spTree>
    <p:extLst>
      <p:ext uri="{BB962C8B-B14F-4D97-AF65-F5344CB8AC3E}">
        <p14:creationId xmlns:p14="http://schemas.microsoft.com/office/powerpoint/2010/main" val="3063818476"/>
      </p:ext>
    </p:extLst>
  </p:cSld>
  <p:clrMapOvr>
    <a:masterClrMapping/>
  </p:clrMapOvr>
</p:sld>
</file>

<file path=ppt/theme/theme1.xml><?xml version="1.0" encoding="utf-8"?>
<a:theme xmlns:a="http://schemas.openxmlformats.org/drawingml/2006/main" name="Office 主题​​">
  <a:themeElements>
    <a:clrScheme name="自定义 21">
      <a:dk1>
        <a:srgbClr val="000000"/>
      </a:dk1>
      <a:lt1>
        <a:srgbClr val="FFFFFF"/>
      </a:lt1>
      <a:dk2>
        <a:srgbClr val="768395"/>
      </a:dk2>
      <a:lt2>
        <a:srgbClr val="F0F0F0"/>
      </a:lt2>
      <a:accent1>
        <a:srgbClr val="049373"/>
      </a:accent1>
      <a:accent2>
        <a:srgbClr val="035249"/>
      </a:accent2>
      <a:accent3>
        <a:srgbClr val="049373"/>
      </a:accent3>
      <a:accent4>
        <a:srgbClr val="035249"/>
      </a:accent4>
      <a:accent5>
        <a:srgbClr val="800A12"/>
      </a:accent5>
      <a:accent6>
        <a:srgbClr val="FCE053"/>
      </a:accent6>
      <a:hlink>
        <a:srgbClr val="F00114"/>
      </a:hlink>
      <a:folHlink>
        <a:srgbClr val="BFBFBF"/>
      </a:folHlink>
    </a:clrScheme>
    <a:fontScheme name="自定义 1">
      <a:majorFont>
        <a:latin typeface="Segoe UI"/>
        <a:ea typeface="微软雅黑"/>
        <a:cs typeface=""/>
      </a:majorFont>
      <a:minorFont>
        <a:latin typeface="Segoe UI Semi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0">
      <a:majorFont>
        <a:latin typeface="Manrope"/>
        <a:ea typeface="阿里巴巴普惠体 B"/>
        <a:cs typeface=""/>
      </a:majorFont>
      <a:minorFont>
        <a:latin typeface="Manrope Light"/>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1150</TotalTime>
  <Words>2064</Words>
  <Application>Microsoft Office PowerPoint</Application>
  <PresentationFormat>宽屏</PresentationFormat>
  <Paragraphs>329</Paragraphs>
  <Slides>29</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29</vt:i4>
      </vt:variant>
    </vt:vector>
  </HeadingPairs>
  <TitlesOfParts>
    <vt:vector size="37" baseType="lpstr">
      <vt:lpstr>Manrope Light</vt:lpstr>
      <vt:lpstr>Arial</vt:lpstr>
      <vt:lpstr>Segoe UI</vt:lpstr>
      <vt:lpstr>Segoe UI Semilight</vt:lpstr>
      <vt:lpstr>微软雅黑</vt:lpstr>
      <vt:lpstr>微软雅黑 Light</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文杰</dc:creator>
  <cp:lastModifiedBy>秦 阳</cp:lastModifiedBy>
  <cp:revision>104</cp:revision>
  <dcterms:created xsi:type="dcterms:W3CDTF">2018-09-13T10:04:34Z</dcterms:created>
  <dcterms:modified xsi:type="dcterms:W3CDTF">2021-06-12T15:02:23Z</dcterms:modified>
</cp:coreProperties>
</file>